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y="6858000" cx="12192000"/>
  <p:notesSz cx="12192000" cy="6858000"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672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673" name="Holder 4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674" name="Holder 5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675" name="Holder 6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1" sz="590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1048582" name="Holder 3"/>
          <p:cNvSpPr>
            <a:spLocks noGrp="1"/>
          </p:cNvSpPr>
          <p:nvPr>
            <p:ph type="body" idx="1"/>
          </p:nvPr>
        </p:nvSpPr>
        <p:spPr/>
        <p:txBody>
          <a:bodyPr bIns="0" lIns="0" rIns="0" t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1048583" name="Holder 4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584" name="Holder 5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585" name="Holder 6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1" sz="590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1048666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667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668" name="Holder 5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669" name="Holder 6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670" name="Holder 7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1" sz="590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1048656" name="Holder 3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657" name="Holder 4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658" name="Holder 5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Holder 2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661" name="Holder 3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662" name="Holder 4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Holder 2"/>
          <p:cNvSpPr>
            <a:spLocks noGrp="1"/>
          </p:cNvSpPr>
          <p:nvPr>
            <p:ph type="title"/>
          </p:nvPr>
        </p:nvSpPr>
        <p:spPr>
          <a:xfrm>
            <a:off x="916939" y="101853"/>
            <a:ext cx="9089390" cy="925194"/>
          </a:xfrm>
          <a:prstGeom prst="rect"/>
        </p:spPr>
        <p:txBody>
          <a:bodyPr bIns="0" lIns="0" rIns="0" tIns="0" wrap="square">
            <a:spAutoFit/>
          </a:bodyPr>
          <a:lstStyle>
            <a:lvl1pPr>
              <a:defRPr b="1" sz="590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1048577" name="Holder 3"/>
          <p:cNvSpPr>
            <a:spLocks noGrp="1"/>
          </p:cNvSpPr>
          <p:nvPr>
            <p:ph type="body" idx="1"/>
          </p:nvPr>
        </p:nvSpPr>
        <p:spPr>
          <a:xfrm>
            <a:off x="916939" y="1720111"/>
            <a:ext cx="10358120" cy="3988435"/>
          </a:xfrm>
          <a:prstGeom prst="rect"/>
        </p:spPr>
        <p:txBody>
          <a:bodyPr bIns="0" lIns="0" rIns="0" tIns="0" wrap="square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1048578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/>
        </p:spPr>
        <p:txBody>
          <a:bodyPr bIns="0" lIns="0" rIns="0" tIns="0" wrap="square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579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/>
        </p:spPr>
        <p:txBody>
          <a:bodyPr bIns="0" lIns="0" rIns="0" tIns="0" wrap="square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580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/>
        </p:spPr>
        <p:txBody>
          <a:bodyPr bIns="0" lIns="0" rIns="0" tIns="0" wrap="square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2.png"/><Relationship Id="rId10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jpeg"/><Relationship Id="rId4" Type="http://schemas.openxmlformats.org/officeDocument/2006/relationships/image" Target="../media/image17.png"/><Relationship Id="rId5" Type="http://schemas.openxmlformats.org/officeDocument/2006/relationships/slideLayout" Target="../slideLayouts/slideLayout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object 2"/>
          <p:cNvSpPr txBox="1">
            <a:spLocks noGrp="1"/>
          </p:cNvSpPr>
          <p:nvPr>
            <p:ph type="title"/>
          </p:nvPr>
        </p:nvSpPr>
        <p:spPr>
          <a:xfrm>
            <a:off x="-1484" y="15742"/>
            <a:ext cx="12253024" cy="1110246"/>
          </a:xfrm>
          <a:prstGeom prst="rect"/>
          <a:solidFill>
            <a:srgbClr val="C0C0C0"/>
          </a:solidFill>
          <a:ln w="25400">
            <a:solidFill>
              <a:srgbClr val="8D8D8D"/>
            </a:solidFill>
            <a:prstDash val="solid"/>
          </a:ln>
        </p:spPr>
        <p:txBody>
          <a:bodyPr bIns="0" lIns="0" rIns="0" rtlCol="0" tIns="12065" vert="horz" wrap="square">
            <a:spAutoFit/>
          </a:bodyPr>
          <a:p>
            <a:pPr algn="ctr" marL="12700">
              <a:lnSpc>
                <a:spcPct val="100000"/>
              </a:lnSpc>
              <a:spcBef>
                <a:spcPts val="95"/>
              </a:spcBef>
            </a:pPr>
            <a:r>
              <a:rPr dirty="0" sz="5400" spc="340">
                <a:solidFill>
                  <a:srgbClr val="000080"/>
                </a:solidFill>
              </a:rPr>
              <a:t>C</a:t>
            </a:r>
            <a:r>
              <a:rPr cap="small" dirty="0" sz="5400" spc="160">
                <a:solidFill>
                  <a:srgbClr val="000080"/>
                </a:solidFill>
              </a:rPr>
              <a:t>orp</a:t>
            </a:r>
            <a:r>
              <a:rPr cap="small" dirty="0" sz="5400" spc="160">
                <a:solidFill>
                  <a:srgbClr val="000080"/>
                </a:solidFill>
              </a:rPr>
              <a:t>o</a:t>
            </a:r>
            <a:r>
              <a:rPr cap="small" dirty="0" sz="5400" spc="190">
                <a:solidFill>
                  <a:srgbClr val="000080"/>
                </a:solidFill>
              </a:rPr>
              <a:t>r</a:t>
            </a:r>
            <a:r>
              <a:rPr cap="small" dirty="0" sz="5400" spc="145">
                <a:solidFill>
                  <a:srgbClr val="000080"/>
                </a:solidFill>
              </a:rPr>
              <a:t>a</a:t>
            </a:r>
            <a:r>
              <a:rPr cap="small" dirty="0" sz="5400" spc="150">
                <a:solidFill>
                  <a:srgbClr val="000080"/>
                </a:solidFill>
              </a:rPr>
              <a:t>t</a:t>
            </a:r>
            <a:r>
              <a:rPr cap="small" dirty="0" sz="5400" spc="170">
                <a:solidFill>
                  <a:srgbClr val="000080"/>
                </a:solidFill>
              </a:rPr>
              <a:t>e</a:t>
            </a:r>
            <a:r>
              <a:rPr dirty="0" sz="5400" spc="25">
                <a:solidFill>
                  <a:srgbClr val="000080"/>
                </a:solidFill>
              </a:rPr>
              <a:t> </a:t>
            </a:r>
            <a:r>
              <a:rPr dirty="0" sz="5400" spc="190">
                <a:solidFill>
                  <a:srgbClr val="000080"/>
                </a:solidFill>
              </a:rPr>
              <a:t>S</a:t>
            </a:r>
            <a:r>
              <a:rPr cap="small" dirty="0" sz="5400" spc="105">
                <a:solidFill>
                  <a:srgbClr val="000080"/>
                </a:solidFill>
              </a:rPr>
              <a:t>oc</a:t>
            </a:r>
            <a:r>
              <a:rPr cap="small" dirty="0" sz="5400" spc="50">
                <a:solidFill>
                  <a:srgbClr val="000080"/>
                </a:solidFill>
              </a:rPr>
              <a:t>i</a:t>
            </a:r>
            <a:r>
              <a:rPr cap="small" dirty="0" sz="5400" spc="145">
                <a:solidFill>
                  <a:srgbClr val="000080"/>
                </a:solidFill>
              </a:rPr>
              <a:t>al</a:t>
            </a:r>
            <a:r>
              <a:rPr dirty="0" sz="5400" spc="10">
                <a:solidFill>
                  <a:srgbClr val="000080"/>
                </a:solidFill>
              </a:rPr>
              <a:t> </a:t>
            </a:r>
            <a:r>
              <a:rPr dirty="0" sz="5400" spc="25">
                <a:solidFill>
                  <a:srgbClr val="000080"/>
                </a:solidFill>
              </a:rPr>
              <a:t>R</a:t>
            </a:r>
            <a:r>
              <a:rPr cap="small" dirty="0" sz="5400" spc="195">
                <a:solidFill>
                  <a:srgbClr val="000080"/>
                </a:solidFill>
              </a:rPr>
              <a:t>espo</a:t>
            </a:r>
            <a:r>
              <a:rPr cap="small" dirty="0" sz="5400" spc="215">
                <a:solidFill>
                  <a:srgbClr val="000080"/>
                </a:solidFill>
              </a:rPr>
              <a:t>n</a:t>
            </a:r>
            <a:r>
              <a:rPr cap="small" dirty="0" sz="5400" spc="20">
                <a:solidFill>
                  <a:srgbClr val="000080"/>
                </a:solidFill>
              </a:rPr>
              <a:t>sibi</a:t>
            </a:r>
            <a:r>
              <a:rPr cap="small" dirty="0" sz="5400" spc="30">
                <a:solidFill>
                  <a:srgbClr val="000080"/>
                </a:solidFill>
              </a:rPr>
              <a:t>l</a:t>
            </a:r>
            <a:r>
              <a:rPr cap="small" dirty="0" sz="5400" spc="-40">
                <a:solidFill>
                  <a:srgbClr val="000080"/>
                </a:solidFill>
              </a:rPr>
              <a:t>ity</a:t>
            </a:r>
            <a:endParaRPr sz="5400">
              <a:solidFill>
                <a:srgbClr val="000080"/>
              </a:solidFill>
            </a:endParaRPr>
          </a:p>
        </p:txBody>
      </p:sp>
      <p:grpSp>
        <p:nvGrpSpPr>
          <p:cNvPr id="16" name="object 3"/>
          <p:cNvGrpSpPr/>
          <p:nvPr/>
        </p:nvGrpSpPr>
        <p:grpSpPr>
          <a:xfrm>
            <a:off x="780287" y="1883664"/>
            <a:ext cx="5803900" cy="3082925"/>
            <a:chOff x="780287" y="1883664"/>
            <a:chExt cx="5803900" cy="3082925"/>
          </a:xfrm>
        </p:grpSpPr>
        <p:pic>
          <p:nvPicPr>
            <p:cNvPr id="2097152" name="object 4"/>
            <p:cNvPicPr>
              <a:picLocks/>
            </p:cNvPicPr>
            <p:nvPr/>
          </p:nvPicPr>
          <p:blipFill>
            <a:blip xmlns:r="http://schemas.openxmlformats.org/officeDocument/2006/relationships" r:embed="rId1" cstate="print"/>
            <a:stretch>
              <a:fillRect/>
            </a:stretch>
          </p:blipFill>
          <p:spPr>
            <a:xfrm>
              <a:off x="1514855" y="2947416"/>
              <a:ext cx="5068824" cy="2018922"/>
            </a:xfrm>
            <a:prstGeom prst="rect"/>
          </p:spPr>
        </p:pic>
        <p:sp>
          <p:nvSpPr>
            <p:cNvPr id="1048587" name="object 5"/>
            <p:cNvSpPr/>
            <p:nvPr/>
          </p:nvSpPr>
          <p:spPr>
            <a:xfrm>
              <a:off x="780287" y="1883664"/>
              <a:ext cx="3275329" cy="2853055"/>
            </a:xfrm>
            <a:custGeom>
              <a:avLst/>
              <a:ahLst/>
              <a:rect l="l" t="t" r="r" b="b"/>
              <a:pathLst>
                <a:path w="3275329" h="2853054">
                  <a:moveTo>
                    <a:pt x="3274441" y="0"/>
                  </a:moveTo>
                  <a:lnTo>
                    <a:pt x="0" y="0"/>
                  </a:lnTo>
                  <a:lnTo>
                    <a:pt x="0" y="2852928"/>
                  </a:lnTo>
                  <a:lnTo>
                    <a:pt x="405701" y="2852928"/>
                  </a:lnTo>
                  <a:lnTo>
                    <a:pt x="405701" y="384428"/>
                  </a:lnTo>
                  <a:lnTo>
                    <a:pt x="3275076" y="385699"/>
                  </a:lnTo>
                  <a:lnTo>
                    <a:pt x="3274619" y="288000"/>
                  </a:lnTo>
                  <a:lnTo>
                    <a:pt x="3274897" y="97698"/>
                  </a:lnTo>
                  <a:lnTo>
                    <a:pt x="3274441" y="0"/>
                  </a:lnTo>
                  <a:close/>
                </a:path>
              </a:pathLst>
            </a:custGeom>
            <a:solidFill>
              <a:srgbClr val="4B4B4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588" name="object 6"/>
          <p:cNvSpPr/>
          <p:nvPr/>
        </p:nvSpPr>
        <p:spPr>
          <a:xfrm>
            <a:off x="4055364" y="3223259"/>
            <a:ext cx="3243580" cy="2827020"/>
          </a:xfrm>
          <a:custGeom>
            <a:avLst/>
            <a:ahLst/>
            <a:rect l="l" t="t" r="r" b="b"/>
            <a:pathLst>
              <a:path w="3243579" h="2827020">
                <a:moveTo>
                  <a:pt x="3243072" y="0"/>
                </a:moveTo>
                <a:lnTo>
                  <a:pt x="2837307" y="0"/>
                </a:lnTo>
                <a:lnTo>
                  <a:pt x="2837307" y="2442210"/>
                </a:lnTo>
                <a:lnTo>
                  <a:pt x="0" y="2442210"/>
                </a:lnTo>
                <a:lnTo>
                  <a:pt x="0" y="2827020"/>
                </a:lnTo>
                <a:lnTo>
                  <a:pt x="3243072" y="2827020"/>
                </a:lnTo>
                <a:lnTo>
                  <a:pt x="3243072" y="2442210"/>
                </a:lnTo>
                <a:lnTo>
                  <a:pt x="3243072" y="0"/>
                </a:lnTo>
                <a:close/>
              </a:path>
            </a:pathLst>
          </a:custGeom>
          <a:solidFill>
            <a:srgbClr val="4B4B4B"/>
          </a:solidFill>
        </p:spPr>
        <p:txBody>
          <a:bodyPr bIns="0" lIns="0" rIns="0" rtlCol="0" tIns="0" wrap="square"/>
          <a:p/>
        </p:txBody>
      </p:sp>
      <p:sp>
        <p:nvSpPr>
          <p:cNvPr id="1048589" name="object 7"/>
          <p:cNvSpPr txBox="1"/>
          <p:nvPr/>
        </p:nvSpPr>
        <p:spPr>
          <a:xfrm>
            <a:off x="7921445" y="1448424"/>
            <a:ext cx="3948796" cy="4439951"/>
          </a:xfrm>
          <a:prstGeom prst="rect"/>
        </p:spPr>
        <p:txBody>
          <a:bodyPr bIns="0" lIns="0" rIns="0" rtlCol="0" tIns="45719" vert="horz" wrap="square">
            <a:spAutoFit/>
          </a:bodyPr>
          <a:p>
            <a:pPr algn="ctr" marL="12700" marR="5080">
              <a:lnSpc>
                <a:spcPct val="90000"/>
              </a:lnSpc>
              <a:spcBef>
                <a:spcPts val="359"/>
              </a:spcBef>
            </a:pPr>
            <a:r>
              <a:rPr dirty="0" sz="2200" spc="90">
                <a:latin typeface="Georgia"/>
                <a:cs typeface="Georgia"/>
              </a:rPr>
              <a:t>T</a:t>
            </a:r>
            <a:r>
              <a:rPr cap="small" dirty="0" sz="2200" spc="55">
                <a:latin typeface="Georgia"/>
                <a:cs typeface="Georgia"/>
              </a:rPr>
              <a:t>h</a:t>
            </a:r>
            <a:r>
              <a:rPr cap="small" dirty="0" sz="2200" spc="165">
                <a:latin typeface="Georgia"/>
                <a:cs typeface="Georgia"/>
              </a:rPr>
              <a:t>e</a:t>
            </a:r>
            <a:r>
              <a:rPr dirty="0" sz="2200" spc="40">
                <a:latin typeface="Georgia"/>
                <a:cs typeface="Georgia"/>
              </a:rPr>
              <a:t> </a:t>
            </a:r>
            <a:r>
              <a:rPr dirty="0" sz="2200" spc="105">
                <a:latin typeface="Georgia"/>
                <a:cs typeface="Georgia"/>
              </a:rPr>
              <a:t>W</a:t>
            </a:r>
            <a:r>
              <a:rPr cap="small" dirty="0" sz="2200" spc="240">
                <a:latin typeface="Georgia"/>
                <a:cs typeface="Georgia"/>
              </a:rPr>
              <a:t>or</a:t>
            </a:r>
            <a:r>
              <a:rPr cap="small" dirty="0" sz="2200" spc="190">
                <a:latin typeface="Georgia"/>
                <a:cs typeface="Georgia"/>
              </a:rPr>
              <a:t>l</a:t>
            </a:r>
            <a:r>
              <a:rPr cap="small" dirty="0" sz="2200" spc="190">
                <a:latin typeface="Georgia"/>
                <a:cs typeface="Georgia"/>
              </a:rPr>
              <a:t>d</a:t>
            </a:r>
            <a:r>
              <a:rPr dirty="0" sz="2200" spc="15">
                <a:latin typeface="Georgia"/>
                <a:cs typeface="Georgia"/>
              </a:rPr>
              <a:t> </a:t>
            </a:r>
            <a:r>
              <a:rPr dirty="0" sz="2200" spc="265">
                <a:latin typeface="Georgia"/>
                <a:cs typeface="Georgia"/>
              </a:rPr>
              <a:t>B</a:t>
            </a:r>
            <a:r>
              <a:rPr cap="small" dirty="0" sz="2200" spc="180">
                <a:latin typeface="Georgia"/>
                <a:cs typeface="Georgia"/>
              </a:rPr>
              <a:t>usine</a:t>
            </a:r>
            <a:r>
              <a:rPr cap="small" dirty="0" sz="2200" spc="155">
                <a:latin typeface="Georgia"/>
                <a:cs typeface="Georgia"/>
              </a:rPr>
              <a:t>s</a:t>
            </a:r>
            <a:r>
              <a:rPr cap="small" dirty="0" sz="2200" spc="375">
                <a:latin typeface="Georgia"/>
                <a:cs typeface="Georgia"/>
              </a:rPr>
              <a:t>s</a:t>
            </a:r>
            <a:r>
              <a:rPr dirty="0" sz="2200" spc="200">
                <a:latin typeface="Georgia"/>
                <a:cs typeface="Georgia"/>
              </a:rPr>
              <a:t> </a:t>
            </a:r>
            <a:r>
              <a:rPr dirty="0" sz="2200" spc="440">
                <a:latin typeface="Georgia"/>
                <a:cs typeface="Georgia"/>
              </a:rPr>
              <a:t>C</a:t>
            </a:r>
            <a:r>
              <a:rPr cap="small" dirty="0" sz="2200" spc="335">
                <a:latin typeface="Georgia"/>
                <a:cs typeface="Georgia"/>
              </a:rPr>
              <a:t>o</a:t>
            </a:r>
            <a:r>
              <a:rPr cap="small" dirty="0" sz="2200" spc="150">
                <a:latin typeface="Georgia"/>
                <a:cs typeface="Georgia"/>
              </a:rPr>
              <a:t>unci</a:t>
            </a:r>
            <a:r>
              <a:rPr cap="small" dirty="0" sz="2200" spc="145">
                <a:latin typeface="Georgia"/>
                <a:cs typeface="Georgia"/>
              </a:rPr>
              <a:t>l</a:t>
            </a:r>
            <a:r>
              <a:rPr dirty="0" sz="2200" spc="20">
                <a:latin typeface="Georgia"/>
                <a:cs typeface="Georgia"/>
              </a:rPr>
              <a:t> </a:t>
            </a:r>
            <a:r>
              <a:rPr cap="small" dirty="0" sz="2200" spc="195">
                <a:latin typeface="Georgia"/>
                <a:cs typeface="Georgia"/>
              </a:rPr>
              <a:t>f</a:t>
            </a:r>
            <a:r>
              <a:rPr cap="small" dirty="0" sz="2200" spc="260">
                <a:latin typeface="Georgia"/>
                <a:cs typeface="Georgia"/>
              </a:rPr>
              <a:t>or</a:t>
            </a:r>
            <a:r>
              <a:rPr dirty="0" sz="2200" spc="105">
                <a:latin typeface="Georgia"/>
                <a:cs typeface="Georgia"/>
              </a:rPr>
              <a:t> </a:t>
            </a:r>
            <a:r>
              <a:rPr dirty="0" sz="2200" spc="400">
                <a:latin typeface="Georgia"/>
                <a:cs typeface="Georgia"/>
              </a:rPr>
              <a:t>S</a:t>
            </a:r>
            <a:r>
              <a:rPr cap="small" dirty="0" sz="2200" spc="275">
                <a:latin typeface="Georgia"/>
                <a:cs typeface="Georgia"/>
              </a:rPr>
              <a:t>u</a:t>
            </a:r>
            <a:r>
              <a:rPr cap="small" dirty="0" sz="2200" spc="240">
                <a:latin typeface="Georgia"/>
                <a:cs typeface="Georgia"/>
              </a:rPr>
              <a:t>s</a:t>
            </a:r>
            <a:r>
              <a:rPr cap="small" dirty="0" sz="2200" spc="-5">
                <a:latin typeface="Georgia"/>
                <a:cs typeface="Georgia"/>
              </a:rPr>
              <a:t>t</a:t>
            </a:r>
            <a:r>
              <a:rPr cap="small" dirty="0" sz="2200" spc="140">
                <a:latin typeface="Georgia"/>
                <a:cs typeface="Georgia"/>
              </a:rPr>
              <a:t>aina</a:t>
            </a:r>
            <a:r>
              <a:rPr cap="small" dirty="0" sz="2200" spc="135">
                <a:latin typeface="Georgia"/>
                <a:cs typeface="Georgia"/>
              </a:rPr>
              <a:t>b</a:t>
            </a:r>
            <a:r>
              <a:rPr cap="small" dirty="0" sz="2200" spc="165">
                <a:latin typeface="Georgia"/>
                <a:cs typeface="Georgia"/>
              </a:rPr>
              <a:t>le</a:t>
            </a:r>
            <a:r>
              <a:rPr dirty="0" sz="2200" spc="80">
                <a:latin typeface="Georgia"/>
                <a:cs typeface="Georgia"/>
              </a:rPr>
              <a:t> </a:t>
            </a:r>
            <a:r>
              <a:rPr dirty="0" sz="2200" spc="155">
                <a:latin typeface="Georgia"/>
                <a:cs typeface="Georgia"/>
              </a:rPr>
              <a:t>D</a:t>
            </a:r>
            <a:r>
              <a:rPr cap="small" dirty="0" sz="2200" spc="215">
                <a:latin typeface="Georgia"/>
                <a:cs typeface="Georgia"/>
              </a:rPr>
              <a:t>e</a:t>
            </a:r>
            <a:r>
              <a:rPr cap="small" dirty="0" sz="2200" spc="170">
                <a:latin typeface="Georgia"/>
                <a:cs typeface="Georgia"/>
              </a:rPr>
              <a:t>v</a:t>
            </a:r>
            <a:r>
              <a:rPr cap="small" dirty="0" sz="2200" spc="204">
                <a:latin typeface="Georgia"/>
                <a:cs typeface="Georgia"/>
              </a:rPr>
              <a:t>el</a:t>
            </a:r>
            <a:r>
              <a:rPr cap="small" dirty="0" sz="2200" spc="240">
                <a:latin typeface="Georgia"/>
                <a:cs typeface="Georgia"/>
              </a:rPr>
              <a:t>o</a:t>
            </a:r>
            <a:r>
              <a:rPr cap="small" dirty="0" sz="2200" spc="160">
                <a:latin typeface="Georgia"/>
                <a:cs typeface="Georgia"/>
              </a:rPr>
              <a:t>pmen</a:t>
            </a:r>
            <a:r>
              <a:rPr cap="small" dirty="0" sz="2200" spc="140">
                <a:latin typeface="Georgia"/>
                <a:cs typeface="Georgia"/>
              </a:rPr>
              <a:t>t</a:t>
            </a:r>
            <a:r>
              <a:rPr dirty="0" sz="2200" spc="45">
                <a:latin typeface="Georgia"/>
                <a:cs typeface="Georgia"/>
              </a:rPr>
              <a:t> </a:t>
            </a:r>
            <a:r>
              <a:rPr dirty="0" sz="2200" spc="155">
                <a:latin typeface="Georgia"/>
                <a:cs typeface="Georgia"/>
              </a:rPr>
              <a:t>(WBCSD) </a:t>
            </a:r>
            <a:r>
              <a:rPr cap="small" dirty="0" sz="2200" spc="170">
                <a:latin typeface="Georgia"/>
                <a:cs typeface="Georgia"/>
              </a:rPr>
              <a:t>define</a:t>
            </a:r>
            <a:r>
              <a:rPr cap="small" dirty="0" sz="2200" spc="155">
                <a:latin typeface="Georgia"/>
                <a:cs typeface="Georgia"/>
              </a:rPr>
              <a:t>s</a:t>
            </a:r>
            <a:r>
              <a:rPr dirty="0" sz="2200" spc="25">
                <a:latin typeface="Georgia"/>
                <a:cs typeface="Georgia"/>
              </a:rPr>
              <a:t> </a:t>
            </a:r>
            <a:endParaRPr sz="2200">
              <a:latin typeface="Georgia"/>
              <a:cs typeface="Georgia"/>
            </a:endParaRPr>
          </a:p>
          <a:p>
            <a:pPr algn="ctr" marL="12700" marR="5080">
              <a:lnSpc>
                <a:spcPct val="90000"/>
              </a:lnSpc>
              <a:spcBef>
                <a:spcPts val="359"/>
              </a:spcBef>
            </a:pPr>
            <a:r>
              <a:rPr cap="small" dirty="0" sz="2200" spc="225">
                <a:latin typeface="Georgia"/>
                <a:cs typeface="Georgia"/>
              </a:rPr>
              <a:t>soci</a:t>
            </a:r>
            <a:r>
              <a:rPr cap="small" dirty="0" sz="2200" spc="254">
                <a:latin typeface="Georgia"/>
                <a:cs typeface="Georgia"/>
              </a:rPr>
              <a:t>a</a:t>
            </a:r>
            <a:r>
              <a:rPr cap="small" dirty="0" sz="2200" spc="170">
                <a:latin typeface="Georgia"/>
                <a:cs typeface="Georgia"/>
              </a:rPr>
              <a:t>l</a:t>
            </a:r>
            <a:r>
              <a:rPr cap="small" dirty="0" sz="2200" lang="en-US" spc="170">
                <a:latin typeface="Georgia"/>
                <a:cs typeface="Georgia"/>
              </a:rPr>
              <a:t> </a:t>
            </a:r>
            <a:r>
              <a:rPr cap="small" dirty="0" sz="2200" lang="en-US" spc="275">
                <a:latin typeface="Georgia"/>
                <a:cs typeface="Georgia"/>
              </a:rPr>
              <a:t>responsibility</a:t>
            </a:r>
            <a:endParaRPr sz="2200">
              <a:latin typeface="Georgia"/>
              <a:cs typeface="Georgia"/>
            </a:endParaRPr>
          </a:p>
          <a:p>
            <a:pPr algn="ctr" marL="12700">
              <a:lnSpc>
                <a:spcPts val="2245"/>
              </a:lnSpc>
            </a:pPr>
            <a:r>
              <a:rPr dirty="0" sz="2200" spc="55">
                <a:latin typeface="Georgia"/>
                <a:cs typeface="Georgia"/>
              </a:rPr>
              <a:t> </a:t>
            </a:r>
            <a:r>
              <a:rPr cap="small" dirty="0" sz="2200" spc="280">
                <a:latin typeface="Georgia"/>
                <a:cs typeface="Georgia"/>
              </a:rPr>
              <a:t>as</a:t>
            </a:r>
            <a:r>
              <a:rPr dirty="0" sz="2200" spc="20">
                <a:latin typeface="Georgia"/>
                <a:cs typeface="Georgia"/>
              </a:rPr>
              <a:t> </a:t>
            </a:r>
            <a:r>
              <a:rPr dirty="0" sz="2200" spc="130">
                <a:latin typeface="Georgia"/>
                <a:cs typeface="Georgia"/>
              </a:rPr>
              <a:t>“</a:t>
            </a:r>
            <a:r>
              <a:rPr cap="small" dirty="0" sz="2200" spc="150">
                <a:latin typeface="Georgia"/>
                <a:cs typeface="Georgia"/>
              </a:rPr>
              <a:t>t</a:t>
            </a:r>
            <a:r>
              <a:rPr cap="small" dirty="0" sz="2200" spc="110">
                <a:latin typeface="Georgia"/>
                <a:cs typeface="Georgia"/>
              </a:rPr>
              <a:t>he</a:t>
            </a:r>
            <a:r>
              <a:rPr cap="small" dirty="0" sz="2200" lang="en-US" spc="110">
                <a:latin typeface="Georgia"/>
                <a:cs typeface="Georgia"/>
              </a:rPr>
              <a:t> </a:t>
            </a:r>
            <a:r>
              <a:rPr cap="small" dirty="0" sz="2200" spc="275">
                <a:latin typeface="Georgia"/>
                <a:cs typeface="Georgia"/>
              </a:rPr>
              <a:t>bu</a:t>
            </a:r>
            <a:r>
              <a:rPr cap="small" dirty="0" sz="2200" spc="204">
                <a:latin typeface="Georgia"/>
                <a:cs typeface="Georgia"/>
              </a:rPr>
              <a:t>s</a:t>
            </a:r>
            <a:r>
              <a:rPr cap="small" dirty="0" sz="2200" spc="155">
                <a:latin typeface="Georgia"/>
                <a:cs typeface="Georgia"/>
              </a:rPr>
              <a:t>ine</a:t>
            </a:r>
            <a:r>
              <a:rPr cap="small" dirty="0" sz="2200" spc="130">
                <a:latin typeface="Georgia"/>
                <a:cs typeface="Georgia"/>
              </a:rPr>
              <a:t>s</a:t>
            </a:r>
            <a:r>
              <a:rPr cap="small" dirty="0" sz="2200" spc="375">
                <a:latin typeface="Georgia"/>
                <a:cs typeface="Georgia"/>
              </a:rPr>
              <a:t>s</a:t>
            </a:r>
            <a:r>
              <a:rPr dirty="0" sz="2200" spc="35">
                <a:latin typeface="Georgia"/>
                <a:cs typeface="Georgia"/>
              </a:rPr>
              <a:t> </a:t>
            </a:r>
            <a:endParaRPr sz="2200">
              <a:latin typeface="Georgia"/>
              <a:cs typeface="Georgia"/>
            </a:endParaRPr>
          </a:p>
          <a:p>
            <a:pPr algn="ctr" marL="12700" marR="20320">
              <a:lnSpc>
                <a:spcPct val="90000"/>
              </a:lnSpc>
              <a:spcBef>
                <a:spcPts val="130"/>
              </a:spcBef>
            </a:pPr>
            <a:r>
              <a:rPr cap="small" dirty="0" sz="2200" spc="330">
                <a:latin typeface="Georgia"/>
                <a:cs typeface="Georgia"/>
              </a:rPr>
              <a:t>o</a:t>
            </a:r>
            <a:r>
              <a:rPr cap="small" dirty="0" sz="2200" spc="275">
                <a:latin typeface="Georgia"/>
                <a:cs typeface="Georgia"/>
              </a:rPr>
              <a:t>b</a:t>
            </a:r>
            <a:r>
              <a:rPr cap="small" dirty="0" sz="2200" spc="160">
                <a:latin typeface="Georgia"/>
                <a:cs typeface="Georgia"/>
              </a:rPr>
              <a:t>l</a:t>
            </a:r>
            <a:r>
              <a:rPr cap="small" dirty="0" sz="2200" spc="45">
                <a:latin typeface="Georgia"/>
                <a:cs typeface="Georgia"/>
              </a:rPr>
              <a:t>i</a:t>
            </a:r>
            <a:r>
              <a:rPr cap="small" dirty="0" sz="2200" spc="60">
                <a:latin typeface="Georgia"/>
                <a:cs typeface="Georgia"/>
              </a:rPr>
              <a:t>g</a:t>
            </a:r>
            <a:r>
              <a:rPr cap="small" dirty="0" sz="2200" spc="165">
                <a:latin typeface="Georgia"/>
                <a:cs typeface="Georgia"/>
              </a:rPr>
              <a:t>a</a:t>
            </a:r>
            <a:r>
              <a:rPr cap="small" dirty="0" sz="2200" spc="140">
                <a:latin typeface="Georgia"/>
                <a:cs typeface="Georgia"/>
              </a:rPr>
              <a:t>t</a:t>
            </a:r>
            <a:r>
              <a:rPr cap="small" dirty="0" sz="2200" spc="135">
                <a:latin typeface="Georgia"/>
                <a:cs typeface="Georgia"/>
              </a:rPr>
              <a:t>ion</a:t>
            </a:r>
            <a:r>
              <a:rPr dirty="0" sz="2200" spc="35">
                <a:latin typeface="Georgia"/>
                <a:cs typeface="Georgia"/>
              </a:rPr>
              <a:t> </a:t>
            </a:r>
            <a:r>
              <a:rPr cap="small" dirty="0" sz="2200" spc="100">
                <a:latin typeface="Georgia"/>
                <a:cs typeface="Georgia"/>
              </a:rPr>
              <a:t>t</a:t>
            </a:r>
            <a:r>
              <a:rPr cap="small" dirty="0" sz="2200" spc="345">
                <a:latin typeface="Georgia"/>
                <a:cs typeface="Georgia"/>
              </a:rPr>
              <a:t>o</a:t>
            </a:r>
            <a:r>
              <a:rPr dirty="0" sz="2200" spc="140">
                <a:latin typeface="Georgia"/>
                <a:cs typeface="Georgia"/>
              </a:rPr>
              <a:t> </a:t>
            </a:r>
            <a:r>
              <a:rPr cap="small" dirty="0" sz="2200" spc="280">
                <a:latin typeface="Georgia"/>
                <a:cs typeface="Georgia"/>
              </a:rPr>
              <a:t>con</a:t>
            </a:r>
            <a:r>
              <a:rPr cap="small" dirty="0" sz="2200" spc="229">
                <a:latin typeface="Georgia"/>
                <a:cs typeface="Georgia"/>
              </a:rPr>
              <a:t>t</a:t>
            </a:r>
            <a:r>
              <a:rPr cap="small" dirty="0" sz="2200" spc="110">
                <a:latin typeface="Georgia"/>
                <a:cs typeface="Georgia"/>
              </a:rPr>
              <a:t>ribu</a:t>
            </a:r>
            <a:r>
              <a:rPr cap="small" dirty="0" sz="2200" spc="130">
                <a:latin typeface="Georgia"/>
                <a:cs typeface="Georgia"/>
              </a:rPr>
              <a:t>t</a:t>
            </a:r>
            <a:r>
              <a:rPr cap="small" dirty="0" sz="2200" spc="165">
                <a:latin typeface="Georgia"/>
                <a:cs typeface="Georgia"/>
              </a:rPr>
              <a:t>e</a:t>
            </a:r>
            <a:r>
              <a:rPr dirty="0" sz="2200" spc="25">
                <a:latin typeface="Georgia"/>
                <a:cs typeface="Georgia"/>
              </a:rPr>
              <a:t> </a:t>
            </a:r>
            <a:r>
              <a:rPr cap="small" dirty="0" sz="2200" spc="100">
                <a:latin typeface="Georgia"/>
                <a:cs typeface="Georgia"/>
              </a:rPr>
              <a:t>t</a:t>
            </a:r>
            <a:r>
              <a:rPr cap="small" dirty="0" sz="2200" spc="340">
                <a:latin typeface="Georgia"/>
                <a:cs typeface="Georgia"/>
              </a:rPr>
              <a:t>o</a:t>
            </a:r>
            <a:r>
              <a:rPr dirty="0" sz="2200" spc="140">
                <a:latin typeface="Georgia"/>
                <a:cs typeface="Georgia"/>
              </a:rPr>
              <a:t> </a:t>
            </a:r>
            <a:r>
              <a:rPr cap="small" dirty="0" sz="2200" spc="300">
                <a:latin typeface="Georgia"/>
                <a:cs typeface="Georgia"/>
              </a:rPr>
              <a:t>su</a:t>
            </a:r>
            <a:r>
              <a:rPr cap="small" dirty="0" sz="2200" spc="285">
                <a:latin typeface="Georgia"/>
                <a:cs typeface="Georgia"/>
              </a:rPr>
              <a:t>s</a:t>
            </a:r>
            <a:r>
              <a:rPr cap="small" dirty="0" sz="2200" spc="-5">
                <a:latin typeface="Georgia"/>
                <a:cs typeface="Georgia"/>
              </a:rPr>
              <a:t>t</a:t>
            </a:r>
            <a:r>
              <a:rPr cap="small" dirty="0" sz="2200" spc="140">
                <a:latin typeface="Georgia"/>
                <a:cs typeface="Georgia"/>
              </a:rPr>
              <a:t>aina</a:t>
            </a:r>
            <a:r>
              <a:rPr cap="small" dirty="0" sz="2200" spc="135">
                <a:latin typeface="Georgia"/>
                <a:cs typeface="Georgia"/>
              </a:rPr>
              <a:t>b</a:t>
            </a:r>
            <a:r>
              <a:rPr cap="small" dirty="0" sz="2200" spc="165">
                <a:latin typeface="Georgia"/>
                <a:cs typeface="Georgia"/>
              </a:rPr>
              <a:t>le</a:t>
            </a:r>
            <a:r>
              <a:rPr dirty="0" sz="2200" spc="45">
                <a:latin typeface="Georgia"/>
                <a:cs typeface="Georgia"/>
              </a:rPr>
              <a:t> </a:t>
            </a:r>
            <a:r>
              <a:rPr cap="small" dirty="0" sz="2200" spc="285">
                <a:latin typeface="Georgia"/>
                <a:cs typeface="Georgia"/>
              </a:rPr>
              <a:t>econ</a:t>
            </a:r>
            <a:r>
              <a:rPr cap="small" dirty="0" sz="2200" spc="295">
                <a:latin typeface="Georgia"/>
                <a:cs typeface="Georgia"/>
              </a:rPr>
              <a:t>o</a:t>
            </a:r>
            <a:r>
              <a:rPr cap="small" dirty="0" sz="2200" spc="120">
                <a:latin typeface="Georgia"/>
                <a:cs typeface="Georgia"/>
              </a:rPr>
              <a:t>mic</a:t>
            </a:r>
            <a:r>
              <a:rPr dirty="0" sz="2200" spc="55">
                <a:latin typeface="Georgia"/>
                <a:cs typeface="Georgia"/>
              </a:rPr>
              <a:t> </a:t>
            </a:r>
            <a:r>
              <a:rPr cap="small" dirty="0" sz="2200" spc="185">
                <a:latin typeface="Georgia"/>
                <a:cs typeface="Georgia"/>
              </a:rPr>
              <a:t>d</a:t>
            </a:r>
            <a:r>
              <a:rPr cap="small" dirty="0" sz="2200" spc="204">
                <a:latin typeface="Georgia"/>
                <a:cs typeface="Georgia"/>
              </a:rPr>
              <a:t>e</a:t>
            </a:r>
            <a:r>
              <a:rPr cap="small" dirty="0" sz="2200" spc="170">
                <a:latin typeface="Georgia"/>
                <a:cs typeface="Georgia"/>
              </a:rPr>
              <a:t>v</a:t>
            </a:r>
            <a:r>
              <a:rPr cap="small" dirty="0" sz="2200" spc="204">
                <a:latin typeface="Georgia"/>
                <a:cs typeface="Georgia"/>
              </a:rPr>
              <a:t>el</a:t>
            </a:r>
            <a:r>
              <a:rPr cap="small" dirty="0" sz="2200" spc="240">
                <a:latin typeface="Georgia"/>
                <a:cs typeface="Georgia"/>
              </a:rPr>
              <a:t>o</a:t>
            </a:r>
            <a:r>
              <a:rPr cap="small" dirty="0" sz="2200" spc="160">
                <a:latin typeface="Georgia"/>
                <a:cs typeface="Georgia"/>
              </a:rPr>
              <a:t>pmen</a:t>
            </a:r>
            <a:r>
              <a:rPr cap="small" dirty="0" sz="2200" spc="130">
                <a:latin typeface="Georgia"/>
                <a:cs typeface="Georgia"/>
              </a:rPr>
              <a:t>t</a:t>
            </a:r>
            <a:r>
              <a:rPr dirty="0" sz="2200" spc="20">
                <a:latin typeface="Georgia"/>
                <a:cs typeface="Georgia"/>
              </a:rPr>
              <a:t>,</a:t>
            </a:r>
            <a:r>
              <a:rPr dirty="0" sz="2200" spc="50">
                <a:latin typeface="Georgia"/>
                <a:cs typeface="Georgia"/>
              </a:rPr>
              <a:t> </a:t>
            </a:r>
            <a:r>
              <a:rPr cap="small" dirty="0" sz="2200" spc="195">
                <a:latin typeface="Georgia"/>
                <a:cs typeface="Georgia"/>
              </a:rPr>
              <a:t>w</a:t>
            </a:r>
            <a:r>
              <a:rPr cap="small" dirty="0" sz="2200" spc="160">
                <a:latin typeface="Georgia"/>
                <a:cs typeface="Georgia"/>
              </a:rPr>
              <a:t>orking</a:t>
            </a:r>
            <a:r>
              <a:rPr dirty="0" sz="2200" spc="70">
                <a:latin typeface="Georgia"/>
                <a:cs typeface="Georgia"/>
              </a:rPr>
              <a:t> </a:t>
            </a:r>
            <a:r>
              <a:rPr cap="small" dirty="0" sz="2200" spc="75">
                <a:latin typeface="Georgia"/>
                <a:cs typeface="Georgia"/>
              </a:rPr>
              <a:t>wi</a:t>
            </a:r>
            <a:r>
              <a:rPr cap="small" dirty="0" sz="2200" spc="95">
                <a:latin typeface="Georgia"/>
                <a:cs typeface="Georgia"/>
              </a:rPr>
              <a:t>t</a:t>
            </a:r>
            <a:r>
              <a:rPr cap="small" dirty="0" sz="2200" spc="65">
                <a:latin typeface="Georgia"/>
                <a:cs typeface="Georgia"/>
              </a:rPr>
              <a:t>h</a:t>
            </a:r>
            <a:r>
              <a:rPr dirty="0" sz="2200" spc="20">
                <a:latin typeface="Georgia"/>
                <a:cs typeface="Georgia"/>
              </a:rPr>
              <a:t> </a:t>
            </a:r>
            <a:r>
              <a:rPr cap="small" dirty="0" sz="2200" spc="165">
                <a:latin typeface="Georgia"/>
                <a:cs typeface="Georgia"/>
              </a:rPr>
              <a:t>emp</a:t>
            </a:r>
            <a:r>
              <a:rPr cap="small" dirty="0" sz="2200" spc="130">
                <a:latin typeface="Georgia"/>
                <a:cs typeface="Georgia"/>
              </a:rPr>
              <a:t>l</a:t>
            </a:r>
            <a:r>
              <a:rPr cap="small" dirty="0" sz="2200" spc="240">
                <a:latin typeface="Georgia"/>
                <a:cs typeface="Georgia"/>
              </a:rPr>
              <a:t>o</a:t>
            </a:r>
            <a:r>
              <a:rPr cap="small" dirty="0" sz="2200" spc="150">
                <a:latin typeface="Georgia"/>
                <a:cs typeface="Georgia"/>
              </a:rPr>
              <a:t>y</a:t>
            </a:r>
            <a:r>
              <a:rPr cap="small" dirty="0" sz="2200" spc="229">
                <a:latin typeface="Georgia"/>
                <a:cs typeface="Georgia"/>
              </a:rPr>
              <a:t>ees</a:t>
            </a:r>
            <a:r>
              <a:rPr dirty="0" sz="2200" spc="20">
                <a:latin typeface="Georgia"/>
                <a:cs typeface="Georgia"/>
              </a:rPr>
              <a:t>,</a:t>
            </a:r>
            <a:r>
              <a:rPr dirty="0" sz="2200" spc="55">
                <a:latin typeface="Georgia"/>
                <a:cs typeface="Georgia"/>
              </a:rPr>
              <a:t> </a:t>
            </a:r>
            <a:r>
              <a:rPr cap="small" dirty="0" sz="2200" spc="150">
                <a:latin typeface="Georgia"/>
                <a:cs typeface="Georgia"/>
              </a:rPr>
              <a:t>t</a:t>
            </a:r>
            <a:r>
              <a:rPr cap="small" dirty="0" sz="2200" spc="60">
                <a:latin typeface="Georgia"/>
                <a:cs typeface="Georgia"/>
              </a:rPr>
              <a:t>heir</a:t>
            </a:r>
            <a:r>
              <a:rPr dirty="0" sz="2200" spc="25">
                <a:latin typeface="Georgia"/>
                <a:cs typeface="Georgia"/>
              </a:rPr>
              <a:t> </a:t>
            </a:r>
            <a:r>
              <a:rPr cap="small" dirty="0" sz="2200" spc="50">
                <a:latin typeface="Georgia"/>
                <a:cs typeface="Georgia"/>
              </a:rPr>
              <a:t>f</a:t>
            </a:r>
            <a:r>
              <a:rPr cap="small" dirty="0" sz="2200" spc="110">
                <a:latin typeface="Georgia"/>
                <a:cs typeface="Georgia"/>
              </a:rPr>
              <a:t>a</a:t>
            </a:r>
            <a:r>
              <a:rPr cap="small" dirty="0" sz="2200" spc="135">
                <a:latin typeface="Georgia"/>
                <a:cs typeface="Georgia"/>
              </a:rPr>
              <a:t>m</a:t>
            </a:r>
            <a:r>
              <a:rPr cap="small" dirty="0" sz="2200" spc="85">
                <a:latin typeface="Georgia"/>
                <a:cs typeface="Georgia"/>
              </a:rPr>
              <a:t>ilie</a:t>
            </a:r>
            <a:r>
              <a:rPr cap="small" dirty="0" sz="2200" spc="85">
                <a:latin typeface="Georgia"/>
                <a:cs typeface="Georgia"/>
              </a:rPr>
              <a:t>s</a:t>
            </a:r>
            <a:r>
              <a:rPr dirty="0" sz="2200" spc="20">
                <a:latin typeface="Georgia"/>
                <a:cs typeface="Georgia"/>
              </a:rPr>
              <a:t>,</a:t>
            </a:r>
            <a:r>
              <a:rPr dirty="0" sz="2200" spc="35">
                <a:latin typeface="Georgia"/>
                <a:cs typeface="Georgia"/>
              </a:rPr>
              <a:t> </a:t>
            </a:r>
            <a:r>
              <a:rPr cap="small" dirty="0" sz="2200" spc="145">
                <a:latin typeface="Georgia"/>
                <a:cs typeface="Georgia"/>
              </a:rPr>
              <a:t>t</a:t>
            </a:r>
            <a:r>
              <a:rPr cap="small" dirty="0" sz="2200" spc="55">
                <a:latin typeface="Georgia"/>
                <a:cs typeface="Georgia"/>
              </a:rPr>
              <a:t>h</a:t>
            </a:r>
            <a:r>
              <a:rPr cap="small" dirty="0" sz="2200" spc="165">
                <a:latin typeface="Georgia"/>
                <a:cs typeface="Georgia"/>
              </a:rPr>
              <a:t>e</a:t>
            </a:r>
            <a:r>
              <a:rPr dirty="0" sz="2200" spc="25">
                <a:latin typeface="Georgia"/>
                <a:cs typeface="Georgia"/>
              </a:rPr>
              <a:t> </a:t>
            </a:r>
            <a:r>
              <a:rPr cap="small" dirty="0" sz="2200" spc="160">
                <a:latin typeface="Georgia"/>
                <a:cs typeface="Georgia"/>
              </a:rPr>
              <a:t>l</a:t>
            </a:r>
            <a:r>
              <a:rPr cap="small" dirty="0" sz="2200" spc="409">
                <a:latin typeface="Georgia"/>
                <a:cs typeface="Georgia"/>
              </a:rPr>
              <a:t>o</a:t>
            </a:r>
            <a:r>
              <a:rPr cap="small" dirty="0" sz="2200" spc="345">
                <a:latin typeface="Georgia"/>
                <a:cs typeface="Georgia"/>
              </a:rPr>
              <a:t>c</a:t>
            </a:r>
            <a:r>
              <a:rPr cap="small" dirty="0" sz="2200" spc="180">
                <a:latin typeface="Georgia"/>
                <a:cs typeface="Georgia"/>
              </a:rPr>
              <a:t>al</a:t>
            </a:r>
            <a:r>
              <a:rPr dirty="0" sz="2200" spc="85">
                <a:latin typeface="Georgia"/>
                <a:cs typeface="Georgia"/>
              </a:rPr>
              <a:t> </a:t>
            </a:r>
            <a:r>
              <a:rPr cap="small" dirty="0" sz="2200" spc="250">
                <a:latin typeface="Georgia"/>
                <a:cs typeface="Georgia"/>
              </a:rPr>
              <a:t>co</a:t>
            </a:r>
            <a:r>
              <a:rPr cap="small" dirty="0" sz="2200" spc="325">
                <a:latin typeface="Georgia"/>
                <a:cs typeface="Georgia"/>
              </a:rPr>
              <a:t>m</a:t>
            </a:r>
            <a:r>
              <a:rPr cap="small" dirty="0" sz="2200" spc="80">
                <a:latin typeface="Georgia"/>
                <a:cs typeface="Georgia"/>
              </a:rPr>
              <a:t>munity</a:t>
            </a:r>
            <a:r>
              <a:rPr dirty="0" sz="2200" spc="40">
                <a:latin typeface="Georgia"/>
                <a:cs typeface="Georgia"/>
              </a:rPr>
              <a:t> </a:t>
            </a:r>
            <a:r>
              <a:rPr cap="small" dirty="0" sz="2200" spc="190">
                <a:latin typeface="Georgia"/>
                <a:cs typeface="Georgia"/>
              </a:rPr>
              <a:t>and</a:t>
            </a:r>
            <a:r>
              <a:rPr dirty="0" sz="2200" spc="10">
                <a:latin typeface="Georgia"/>
                <a:cs typeface="Georgia"/>
              </a:rPr>
              <a:t> </a:t>
            </a:r>
            <a:r>
              <a:rPr cap="small" dirty="0" sz="2200" spc="225">
                <a:latin typeface="Georgia"/>
                <a:cs typeface="Georgia"/>
              </a:rPr>
              <a:t>soci</a:t>
            </a:r>
            <a:r>
              <a:rPr cap="small" dirty="0" sz="2200" spc="285">
                <a:latin typeface="Georgia"/>
                <a:cs typeface="Georgia"/>
              </a:rPr>
              <a:t>e</a:t>
            </a:r>
            <a:r>
              <a:rPr cap="small" dirty="0" sz="2200" spc="120">
                <a:latin typeface="Georgia"/>
                <a:cs typeface="Georgia"/>
              </a:rPr>
              <a:t>ty</a:t>
            </a:r>
            <a:r>
              <a:rPr dirty="0" sz="2200" spc="60">
                <a:latin typeface="Georgia"/>
                <a:cs typeface="Georgia"/>
              </a:rPr>
              <a:t> </a:t>
            </a:r>
            <a:r>
              <a:rPr cap="small" dirty="0" sz="2200" spc="155">
                <a:latin typeface="Georgia"/>
                <a:cs typeface="Georgia"/>
              </a:rPr>
              <a:t>at</a:t>
            </a:r>
            <a:r>
              <a:rPr dirty="0" sz="2200" spc="15">
                <a:latin typeface="Georgia"/>
                <a:cs typeface="Georgia"/>
              </a:rPr>
              <a:t> </a:t>
            </a:r>
            <a:r>
              <a:rPr cap="small" dirty="0" sz="2200" spc="160">
                <a:latin typeface="Georgia"/>
                <a:cs typeface="Georgia"/>
              </a:rPr>
              <a:t>l</a:t>
            </a:r>
            <a:r>
              <a:rPr cap="small" dirty="0" sz="2200" spc="175">
                <a:latin typeface="Georgia"/>
                <a:cs typeface="Georgia"/>
              </a:rPr>
              <a:t>a</a:t>
            </a:r>
            <a:r>
              <a:rPr cap="small" dirty="0" sz="2200" spc="150">
                <a:latin typeface="Georgia"/>
                <a:cs typeface="Georgia"/>
              </a:rPr>
              <a:t>r</a:t>
            </a:r>
            <a:r>
              <a:rPr cap="small" dirty="0" sz="2200" spc="250">
                <a:latin typeface="Georgia"/>
                <a:cs typeface="Georgia"/>
              </a:rPr>
              <a:t>g</a:t>
            </a:r>
            <a:r>
              <a:rPr cap="small" dirty="0" sz="2200" spc="165">
                <a:latin typeface="Georgia"/>
                <a:cs typeface="Georgia"/>
              </a:rPr>
              <a:t>e</a:t>
            </a:r>
            <a:r>
              <a:rPr dirty="0" sz="2200" spc="40">
                <a:latin typeface="Georgia"/>
                <a:cs typeface="Georgia"/>
              </a:rPr>
              <a:t> </a:t>
            </a:r>
            <a:r>
              <a:rPr cap="small" dirty="0" sz="2200" spc="100">
                <a:latin typeface="Georgia"/>
                <a:cs typeface="Georgia"/>
              </a:rPr>
              <a:t>t</a:t>
            </a:r>
            <a:r>
              <a:rPr cap="small" dirty="0" sz="2200" spc="340">
                <a:latin typeface="Georgia"/>
                <a:cs typeface="Georgia"/>
              </a:rPr>
              <a:t>o</a:t>
            </a:r>
            <a:r>
              <a:rPr dirty="0" sz="2200" spc="15">
                <a:latin typeface="Georgia"/>
                <a:cs typeface="Georgia"/>
              </a:rPr>
              <a:t> </a:t>
            </a:r>
            <a:r>
              <a:rPr cap="small" dirty="0" sz="2200" spc="85">
                <a:latin typeface="Georgia"/>
                <a:cs typeface="Georgia"/>
              </a:rPr>
              <a:t>imp</a:t>
            </a:r>
            <a:r>
              <a:rPr cap="small" dirty="0" sz="2200" spc="80">
                <a:latin typeface="Georgia"/>
                <a:cs typeface="Georgia"/>
              </a:rPr>
              <a:t>r</a:t>
            </a:r>
            <a:r>
              <a:rPr cap="small" dirty="0" sz="2200" spc="265">
                <a:latin typeface="Georgia"/>
                <a:cs typeface="Georgia"/>
              </a:rPr>
              <a:t>o</a:t>
            </a:r>
            <a:r>
              <a:rPr cap="small" dirty="0" sz="2200" spc="170">
                <a:latin typeface="Georgia"/>
                <a:cs typeface="Georgia"/>
              </a:rPr>
              <a:t>v</a:t>
            </a:r>
            <a:r>
              <a:rPr cap="small" dirty="0" sz="2200" spc="165">
                <a:latin typeface="Georgia"/>
                <a:cs typeface="Georgia"/>
              </a:rPr>
              <a:t>e</a:t>
            </a:r>
            <a:r>
              <a:rPr dirty="0" sz="2200" spc="75">
                <a:latin typeface="Georgia"/>
                <a:cs typeface="Georgia"/>
              </a:rPr>
              <a:t> </a:t>
            </a:r>
            <a:r>
              <a:rPr cap="small" dirty="0" sz="2200" spc="210">
                <a:latin typeface="Georgia"/>
                <a:cs typeface="Georgia"/>
              </a:rPr>
              <a:t>qua</a:t>
            </a:r>
            <a:r>
              <a:rPr cap="small" dirty="0" sz="2200" spc="160">
                <a:latin typeface="Georgia"/>
                <a:cs typeface="Georgia"/>
              </a:rPr>
              <a:t>l</a:t>
            </a:r>
            <a:r>
              <a:rPr cap="small" dirty="0" sz="2200" spc="35">
                <a:latin typeface="Georgia"/>
                <a:cs typeface="Georgia"/>
              </a:rPr>
              <a:t>ity</a:t>
            </a:r>
            <a:r>
              <a:rPr dirty="0" sz="2200" spc="20">
                <a:latin typeface="Georgia"/>
                <a:cs typeface="Georgia"/>
              </a:rPr>
              <a:t> </a:t>
            </a:r>
            <a:r>
              <a:rPr cap="small" dirty="0" sz="2200" spc="295">
                <a:latin typeface="Georgia"/>
                <a:cs typeface="Georgia"/>
              </a:rPr>
              <a:t>of</a:t>
            </a:r>
            <a:r>
              <a:rPr dirty="0" sz="2200" spc="25">
                <a:latin typeface="Georgia"/>
                <a:cs typeface="Georgia"/>
              </a:rPr>
              <a:t> </a:t>
            </a:r>
            <a:r>
              <a:rPr cap="small" dirty="0" sz="2200" spc="110">
                <a:latin typeface="Georgia"/>
                <a:cs typeface="Georgia"/>
              </a:rPr>
              <a:t>life</a:t>
            </a:r>
            <a:r>
              <a:rPr dirty="0" sz="2200" spc="75">
                <a:latin typeface="Georgia"/>
                <a:cs typeface="Georgia"/>
              </a:rPr>
              <a:t>”.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object 2"/>
          <p:cNvSpPr txBox="1">
            <a:spLocks noGrp="1"/>
          </p:cNvSpPr>
          <p:nvPr>
            <p:ph type="title"/>
          </p:nvPr>
        </p:nvSpPr>
        <p:spPr>
          <a:xfrm>
            <a:off x="-22123" y="-24461"/>
            <a:ext cx="13153517" cy="2140878"/>
          </a:xfrm>
          <a:prstGeom prst="rect"/>
          <a:solidFill>
            <a:srgbClr val="C0C0C0"/>
          </a:solidFill>
          <a:ln w="25400">
            <a:solidFill>
              <a:srgbClr val="8D8D8D"/>
            </a:solidFill>
            <a:prstDash val="solid"/>
          </a:ln>
        </p:spPr>
        <p:txBody>
          <a:bodyPr bIns="0" lIns="0" rIns="0" rtlCol="0" tIns="12700" vert="horz" wrap="square">
            <a:spAutoFit/>
          </a:bodyPr>
          <a:p>
            <a:pPr algn="ctr" marL="12700">
              <a:lnSpc>
                <a:spcPct val="100000"/>
              </a:lnSpc>
              <a:spcBef>
                <a:spcPts val="100"/>
              </a:spcBef>
            </a:pPr>
            <a:r>
              <a:rPr b="1" dirty="0" sz="4800" spc="2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ECM’</a:t>
            </a:r>
            <a:r>
              <a:rPr b="1" cap="small" dirty="0" sz="4800" spc="58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s</a:t>
            </a:r>
            <a:r>
              <a:rPr b="1" dirty="0" sz="4800" spc="-2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 </a:t>
            </a:r>
            <a:r>
              <a:rPr b="1" dirty="0" sz="4800" spc="73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C</a:t>
            </a:r>
            <a:r>
              <a:rPr b="1" cap="small" dirty="0" sz="4800" spc="36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o</a:t>
            </a:r>
            <a:r>
              <a:rPr b="1" cap="small" dirty="0" sz="4800" spc="-3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mmit</a:t>
            </a:r>
            <a:r>
              <a:rPr b="1" cap="small" dirty="0" sz="4800" spc="-6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m</a:t>
            </a:r>
            <a:r>
              <a:rPr b="1" cap="small" dirty="0" sz="4800" spc="32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ent</a:t>
            </a:r>
            <a:r>
              <a:rPr b="1" dirty="0" sz="4800" spc="-6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 </a:t>
            </a:r>
            <a:r>
              <a:rPr b="1" cap="small" dirty="0" sz="4800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to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 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S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O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C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I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A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L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 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R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E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S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P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O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N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S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I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B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I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L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I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T</a:t>
            </a:r>
            <a:r>
              <a:rPr b="1" cap="small" dirty="0" sz="4800" lang="en-US" spc="245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Y</a:t>
            </a:r>
            <a:endParaRPr altLang="en-US" b="1" sz="4800" lang="zh-CN">
              <a:solidFill>
                <a:srgbClr val="000080"/>
              </a:solidFill>
              <a:latin typeface="Noto Sans Thaana"/>
              <a:ea typeface="Noto Sans Thaana"/>
              <a:cs typeface="Noto Sans Thaana"/>
            </a:endParaRPr>
          </a:p>
        </p:txBody>
      </p:sp>
      <p:pic>
        <p:nvPicPr>
          <p:cNvPr id="2097153" name="object 4"/>
          <p:cNvPicPr>
            <a:picLocks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-267987" y="4686345"/>
            <a:ext cx="5434584" cy="2169861"/>
          </a:xfrm>
          <a:prstGeom prst="rect"/>
        </p:spPr>
      </p:pic>
      <p:sp>
        <p:nvSpPr>
          <p:cNvPr id="1048686" name=""/>
          <p:cNvSpPr txBox="1"/>
          <p:nvPr/>
        </p:nvSpPr>
        <p:spPr>
          <a:xfrm>
            <a:off x="246711" y="2129257"/>
            <a:ext cx="11204356" cy="3432619"/>
          </a:xfrm>
          <a:prstGeom prst="rect"/>
        </p:spPr>
        <p:txBody>
          <a:bodyPr rtlCol="0" wrap="square">
            <a:spAutoFit/>
          </a:bodyPr>
          <a:p>
            <a:pPr algn="ctr" marL="12700" marR="5080">
              <a:lnSpc>
                <a:spcPct val="90000"/>
              </a:lnSpc>
              <a:spcBef>
                <a:spcPts val="585"/>
              </a:spcBef>
            </a:pPr>
            <a:r>
              <a:rPr cap="small" dirty="0" sz="3600" spc="409">
                <a:latin typeface="Georgia"/>
                <a:cs typeface="Georgia"/>
              </a:rPr>
              <a:t>w</a:t>
            </a:r>
            <a:r>
              <a:rPr cap="small" dirty="0" sz="3600" spc="240">
                <a:latin typeface="Georgia"/>
                <a:cs typeface="Georgia"/>
              </a:rPr>
              <a:t>e</a:t>
            </a:r>
            <a:r>
              <a:rPr dirty="0" sz="3600" spc="25">
                <a:latin typeface="Georgia"/>
                <a:cs typeface="Georgia"/>
              </a:rPr>
              <a:t> </a:t>
            </a:r>
            <a:r>
              <a:rPr cap="small" dirty="0" sz="3600" spc="185">
                <a:latin typeface="Georgia"/>
                <a:cs typeface="Georgia"/>
              </a:rPr>
              <a:t>beli</a:t>
            </a:r>
            <a:r>
              <a:rPr cap="small" dirty="0" sz="3600" spc="265">
                <a:latin typeface="Georgia"/>
                <a:cs typeface="Georgia"/>
              </a:rPr>
              <a:t>e</a:t>
            </a:r>
            <a:r>
              <a:rPr cap="small" dirty="0" sz="3600" spc="260">
                <a:latin typeface="Georgia"/>
                <a:cs typeface="Georgia"/>
              </a:rPr>
              <a:t>v</a:t>
            </a:r>
            <a:r>
              <a:rPr cap="small" dirty="0" sz="3600" spc="240">
                <a:latin typeface="Georgia"/>
                <a:cs typeface="Georgia"/>
              </a:rPr>
              <a:t>e</a:t>
            </a:r>
            <a:r>
              <a:rPr dirty="0" sz="3600" spc="25">
                <a:latin typeface="Georgia"/>
                <a:cs typeface="Georgia"/>
              </a:rPr>
              <a:t> </a:t>
            </a:r>
            <a:r>
              <a:rPr cap="small" dirty="0" sz="3600" spc="45">
                <a:latin typeface="Georgia"/>
                <a:cs typeface="Georgia"/>
              </a:rPr>
              <a:t>in</a:t>
            </a:r>
            <a:r>
              <a:rPr dirty="0" sz="3600" spc="25">
                <a:latin typeface="Georgia"/>
                <a:cs typeface="Georgia"/>
              </a:rPr>
              <a:t> </a:t>
            </a:r>
            <a:r>
              <a:rPr cap="small" dirty="0" sz="3600" spc="330">
                <a:latin typeface="Georgia"/>
                <a:cs typeface="Georgia"/>
              </a:rPr>
              <a:t>socia</a:t>
            </a:r>
            <a:r>
              <a:rPr cap="small" dirty="0" sz="3600" spc="335">
                <a:latin typeface="Georgia"/>
                <a:cs typeface="Georgia"/>
              </a:rPr>
              <a:t>l</a:t>
            </a:r>
            <a:r>
              <a:rPr dirty="0" sz="3600" spc="15">
                <a:latin typeface="Georgia"/>
                <a:cs typeface="Georgia"/>
              </a:rPr>
              <a:t> </a:t>
            </a:r>
            <a:r>
              <a:rPr cap="small" dirty="0" sz="3600" spc="370">
                <a:latin typeface="Georgia"/>
                <a:cs typeface="Georgia"/>
              </a:rPr>
              <a:t>resp</a:t>
            </a:r>
            <a:r>
              <a:rPr cap="small" dirty="0" sz="3600" spc="425">
                <a:latin typeface="Georgia"/>
                <a:cs typeface="Georgia"/>
              </a:rPr>
              <a:t>o</a:t>
            </a:r>
            <a:r>
              <a:rPr cap="small" dirty="0" sz="3600" spc="175">
                <a:latin typeface="Georgia"/>
                <a:cs typeface="Georgia"/>
              </a:rPr>
              <a:t>nsib</a:t>
            </a:r>
            <a:r>
              <a:rPr cap="small" dirty="0" sz="3600" spc="125">
                <a:latin typeface="Georgia"/>
                <a:cs typeface="Georgia"/>
              </a:rPr>
              <a:t>i</a:t>
            </a:r>
            <a:r>
              <a:rPr cap="small" dirty="0" sz="3600" spc="105">
                <a:latin typeface="Georgia"/>
                <a:cs typeface="Georgia"/>
              </a:rPr>
              <a:t>lity</a:t>
            </a:r>
            <a:r>
              <a:rPr cap="small" dirty="0" sz="3600" lang="en-US" spc="20">
                <a:latin typeface="Georgia"/>
                <a:cs typeface="Georgia"/>
              </a:rPr>
              <a:t>.</a:t>
            </a:r>
            <a:r>
              <a:rPr cap="small" dirty="0" sz="3600" lang="en-US" spc="20">
                <a:latin typeface="Georgia"/>
                <a:cs typeface="Georgia"/>
              </a:rPr>
              <a:t> </a:t>
            </a:r>
            <a:r>
              <a:rPr cap="small" dirty="0" sz="3600" lang="en-US" spc="20">
                <a:latin typeface="Georgia"/>
                <a:cs typeface="Georgia"/>
              </a:rPr>
              <a:t> </a:t>
            </a:r>
            <a:r>
              <a:rPr cap="small" dirty="0" sz="3600" lang="en-US" spc="20">
                <a:latin typeface="Georgia"/>
                <a:cs typeface="Georgia"/>
              </a:rPr>
              <a:t> </a:t>
            </a:r>
            <a:r>
              <a:rPr cap="small" dirty="0" sz="3600" spc="405">
                <a:latin typeface="Georgia"/>
                <a:cs typeface="Georgia"/>
              </a:rPr>
              <a:t>w</a:t>
            </a:r>
            <a:r>
              <a:rPr cap="small" dirty="0" sz="3600" spc="240">
                <a:latin typeface="Georgia"/>
                <a:cs typeface="Georgia"/>
              </a:rPr>
              <a:t>e</a:t>
            </a:r>
            <a:r>
              <a:rPr dirty="0" sz="3600" spc="15">
                <a:latin typeface="Georgia"/>
                <a:cs typeface="Georgia"/>
              </a:rPr>
              <a:t> </a:t>
            </a:r>
            <a:r>
              <a:rPr cap="small" dirty="0" sz="3600" spc="160">
                <a:latin typeface="Georgia"/>
                <a:cs typeface="Georgia"/>
              </a:rPr>
              <a:t>pri</a:t>
            </a:r>
            <a:r>
              <a:rPr cap="small" dirty="0" sz="3600" spc="220">
                <a:latin typeface="Georgia"/>
                <a:cs typeface="Georgia"/>
              </a:rPr>
              <a:t>d</a:t>
            </a:r>
            <a:r>
              <a:rPr cap="small" dirty="0" sz="3600" spc="240">
                <a:latin typeface="Georgia"/>
                <a:cs typeface="Georgia"/>
              </a:rPr>
              <a:t>e</a:t>
            </a:r>
            <a:r>
              <a:rPr dirty="0" sz="3600" spc="110">
                <a:latin typeface="Georgia"/>
                <a:cs typeface="Georgia"/>
              </a:rPr>
              <a:t> </a:t>
            </a:r>
            <a:r>
              <a:rPr cap="small" dirty="0" sz="3600" spc="315">
                <a:latin typeface="Georgia"/>
                <a:cs typeface="Georgia"/>
              </a:rPr>
              <a:t>ou</a:t>
            </a:r>
            <a:r>
              <a:rPr cap="small" dirty="0" sz="3600" spc="260">
                <a:latin typeface="Georgia"/>
                <a:cs typeface="Georgia"/>
              </a:rPr>
              <a:t>r</a:t>
            </a:r>
            <a:r>
              <a:rPr cap="small" dirty="0" sz="3600" spc="395">
                <a:latin typeface="Georgia"/>
                <a:cs typeface="Georgia"/>
              </a:rPr>
              <a:t>se</a:t>
            </a:r>
            <a:r>
              <a:rPr cap="small" dirty="0" sz="3600" spc="10">
                <a:latin typeface="Georgia"/>
                <a:cs typeface="Georgia"/>
              </a:rPr>
              <a:t>l</a:t>
            </a:r>
            <a:r>
              <a:rPr cap="small" dirty="0" sz="3600" spc="260">
                <a:latin typeface="Georgia"/>
                <a:cs typeface="Georgia"/>
              </a:rPr>
              <a:t>v</a:t>
            </a:r>
            <a:r>
              <a:rPr cap="small" dirty="0" sz="3600" spc="425">
                <a:latin typeface="Georgia"/>
                <a:cs typeface="Georgia"/>
              </a:rPr>
              <a:t>e</a:t>
            </a:r>
            <a:r>
              <a:rPr cap="small" dirty="0" sz="3600" spc="365">
                <a:latin typeface="Georgia"/>
                <a:cs typeface="Georgia"/>
              </a:rPr>
              <a:t>s</a:t>
            </a:r>
            <a:r>
              <a:rPr dirty="0" sz="3600" spc="50">
                <a:latin typeface="Georgia"/>
                <a:cs typeface="Georgia"/>
              </a:rPr>
              <a:t> </a:t>
            </a:r>
            <a:r>
              <a:rPr cap="small" dirty="0" sz="3600" spc="45">
                <a:latin typeface="Georgia"/>
                <a:cs typeface="Georgia"/>
              </a:rPr>
              <a:t>in</a:t>
            </a:r>
            <a:r>
              <a:rPr dirty="0" sz="3600" spc="25">
                <a:latin typeface="Georgia"/>
                <a:cs typeface="Georgia"/>
              </a:rPr>
              <a:t> </a:t>
            </a:r>
            <a:r>
              <a:rPr cap="small" dirty="0" sz="3600" spc="30">
                <a:latin typeface="Georgia"/>
                <a:cs typeface="Georgia"/>
              </a:rPr>
              <a:t>i</a:t>
            </a:r>
            <a:r>
              <a:rPr cap="small" dirty="0" sz="3600" spc="95">
                <a:latin typeface="Georgia"/>
                <a:cs typeface="Georgia"/>
              </a:rPr>
              <a:t>n</a:t>
            </a:r>
            <a:r>
              <a:rPr cap="small" dirty="0" sz="3600" spc="260">
                <a:latin typeface="Georgia"/>
                <a:cs typeface="Georgia"/>
              </a:rPr>
              <a:t>v</a:t>
            </a:r>
            <a:r>
              <a:rPr cap="small" dirty="0" sz="3600" spc="425">
                <a:latin typeface="Georgia"/>
                <a:cs typeface="Georgia"/>
              </a:rPr>
              <a:t>e</a:t>
            </a:r>
            <a:r>
              <a:rPr cap="small" dirty="0" sz="3600" spc="409">
                <a:latin typeface="Georgia"/>
                <a:cs typeface="Georgia"/>
              </a:rPr>
              <a:t>s</a:t>
            </a:r>
            <a:r>
              <a:rPr cap="small" dirty="0" sz="3600" spc="170">
                <a:latin typeface="Georgia"/>
                <a:cs typeface="Georgia"/>
              </a:rPr>
              <a:t>ting</a:t>
            </a:r>
            <a:r>
              <a:rPr dirty="0" sz="3600" spc="10">
                <a:latin typeface="Georgia"/>
                <a:cs typeface="Georgia"/>
              </a:rPr>
              <a:t> </a:t>
            </a:r>
            <a:r>
              <a:rPr cap="small" dirty="0" sz="3600" spc="45">
                <a:latin typeface="Georgia"/>
                <a:cs typeface="Georgia"/>
              </a:rPr>
              <a:t>in</a:t>
            </a:r>
            <a:r>
              <a:rPr dirty="0" sz="3600" spc="25">
                <a:latin typeface="Georgia"/>
                <a:cs typeface="Georgia"/>
              </a:rPr>
              <a:t> </a:t>
            </a:r>
            <a:r>
              <a:rPr cap="small" dirty="0" sz="3600" spc="490">
                <a:latin typeface="Georgia"/>
                <a:cs typeface="Georgia"/>
              </a:rPr>
              <a:t>o</a:t>
            </a:r>
            <a:r>
              <a:rPr cap="small" dirty="0" sz="3600" spc="215">
                <a:latin typeface="Georgia"/>
                <a:cs typeface="Georgia"/>
              </a:rPr>
              <a:t>u</a:t>
            </a:r>
            <a:r>
              <a:rPr cap="small" dirty="0" sz="3600" spc="204">
                <a:latin typeface="Georgia"/>
                <a:cs typeface="Georgia"/>
              </a:rPr>
              <a:t>r</a:t>
            </a:r>
            <a:r>
              <a:rPr cap="small" dirty="0" sz="3600" lang="en-US" spc="204">
                <a:latin typeface="Georgia"/>
                <a:cs typeface="Georgia"/>
              </a:rPr>
              <a:t> </a:t>
            </a:r>
            <a:r>
              <a:rPr cap="small" dirty="0" sz="3200" lang="en-US" spc="204">
                <a:latin typeface="Georgia"/>
                <a:cs typeface="Georgia"/>
              </a:rPr>
              <a:t>M</a:t>
            </a:r>
            <a:r>
              <a:rPr cap="small" dirty="0" sz="3200" lang="en-US" spc="204">
                <a:latin typeface="Georgia"/>
                <a:cs typeface="Georgia"/>
              </a:rPr>
              <a:t>O</a:t>
            </a:r>
            <a:r>
              <a:rPr cap="small" dirty="0" sz="3200" lang="en-US" spc="204">
                <a:latin typeface="Georgia"/>
                <a:cs typeface="Georgia"/>
              </a:rPr>
              <a:t>S</a:t>
            </a:r>
            <a:r>
              <a:rPr cap="small" dirty="0" sz="3200" lang="en-US" spc="204">
                <a:latin typeface="Georgia"/>
                <a:cs typeface="Georgia"/>
              </a:rPr>
              <a:t>T</a:t>
            </a:r>
            <a:r>
              <a:rPr cap="small" dirty="0" sz="3200" lang="en-US" spc="204">
                <a:latin typeface="Georgia"/>
                <a:cs typeface="Georgia"/>
              </a:rPr>
              <a:t> </a:t>
            </a:r>
            <a:r>
              <a:rPr cap="small" dirty="0" sz="3200" lang="en-US" spc="204">
                <a:latin typeface="Georgia"/>
                <a:cs typeface="Georgia"/>
              </a:rPr>
              <a:t>V</a:t>
            </a:r>
            <a:r>
              <a:rPr cap="small" dirty="0" sz="3200" lang="en-US" spc="204">
                <a:latin typeface="Georgia"/>
                <a:cs typeface="Georgia"/>
              </a:rPr>
              <a:t>A</a:t>
            </a:r>
            <a:r>
              <a:rPr cap="small" dirty="0" sz="3200" lang="en-US" spc="204">
                <a:latin typeface="Georgia"/>
                <a:cs typeface="Georgia"/>
              </a:rPr>
              <a:t>L</a:t>
            </a:r>
            <a:r>
              <a:rPr cap="small" dirty="0" sz="3200" lang="en-US" spc="204">
                <a:latin typeface="Georgia"/>
                <a:cs typeface="Georgia"/>
              </a:rPr>
              <a:t>U</a:t>
            </a:r>
            <a:r>
              <a:rPr cap="small" dirty="0" sz="3200" lang="en-US" spc="204">
                <a:latin typeface="Georgia"/>
                <a:cs typeface="Georgia"/>
              </a:rPr>
              <a:t>A</a:t>
            </a:r>
            <a:r>
              <a:rPr cap="small" dirty="0" sz="3200" lang="en-US" spc="204">
                <a:latin typeface="Georgia"/>
                <a:cs typeface="Georgia"/>
              </a:rPr>
              <a:t>B</a:t>
            </a:r>
            <a:r>
              <a:rPr cap="small" dirty="0" sz="3200" lang="en-US" spc="204">
                <a:latin typeface="Georgia"/>
                <a:cs typeface="Georgia"/>
              </a:rPr>
              <a:t>L</a:t>
            </a:r>
            <a:r>
              <a:rPr cap="small" dirty="0" sz="3200" lang="en-US" spc="204">
                <a:latin typeface="Georgia"/>
                <a:cs typeface="Georgia"/>
              </a:rPr>
              <a:t>E</a:t>
            </a:r>
            <a:r>
              <a:rPr cap="small" dirty="0" sz="3200" lang="en-US" spc="204">
                <a:latin typeface="Georgia"/>
                <a:cs typeface="Georgia"/>
              </a:rPr>
              <a:t> </a:t>
            </a:r>
            <a:r>
              <a:rPr cap="small" dirty="0" sz="3200" lang="en-US" spc="204">
                <a:latin typeface="Georgia"/>
                <a:cs typeface="Georgia"/>
              </a:rPr>
              <a:t>A</a:t>
            </a:r>
            <a:r>
              <a:rPr cap="small" dirty="0" sz="3200" lang="en-US" spc="204">
                <a:latin typeface="Georgia"/>
                <a:cs typeface="Georgia"/>
              </a:rPr>
              <a:t>S</a:t>
            </a:r>
            <a:r>
              <a:rPr cap="small" dirty="0" sz="3200" lang="en-US" spc="204">
                <a:latin typeface="Georgia"/>
                <a:cs typeface="Georgia"/>
              </a:rPr>
              <a:t>S</a:t>
            </a:r>
            <a:r>
              <a:rPr cap="small" dirty="0" sz="3200" lang="en-US" spc="204">
                <a:latin typeface="Georgia"/>
                <a:cs typeface="Georgia"/>
              </a:rPr>
              <a:t>E</a:t>
            </a:r>
            <a:r>
              <a:rPr cap="small" dirty="0" sz="3200" lang="en-US" spc="204">
                <a:latin typeface="Georgia"/>
                <a:cs typeface="Georgia"/>
              </a:rPr>
              <a:t>T</a:t>
            </a:r>
            <a:r>
              <a:rPr cap="small" dirty="0" sz="3200" lang="en-US" spc="204">
                <a:latin typeface="Georgia"/>
                <a:cs typeface="Georgia"/>
              </a:rPr>
              <a:t>,</a:t>
            </a:r>
            <a:r>
              <a:rPr cap="small" dirty="0" sz="3200" lang="en-US" spc="204">
                <a:latin typeface="Georgia"/>
                <a:cs typeface="Georgia"/>
              </a:rPr>
              <a:t> </a:t>
            </a:r>
            <a:r>
              <a:rPr dirty="0" sz="3600" spc="25">
                <a:latin typeface="Georgia"/>
                <a:cs typeface="Georgia"/>
              </a:rPr>
              <a:t> </a:t>
            </a:r>
            <a:endParaRPr sz="3600">
              <a:latin typeface="Georgia"/>
              <a:cs typeface="Georgia"/>
            </a:endParaRPr>
          </a:p>
          <a:p>
            <a:pPr algn="ctr" marL="12700" marR="5080">
              <a:lnSpc>
                <a:spcPct val="90000"/>
              </a:lnSpc>
              <a:spcBef>
                <a:spcPts val="585"/>
              </a:spcBef>
            </a:pPr>
            <a:r>
              <a:rPr cap="small" dirty="0" sz="3600" lang="en-US" spc="95">
                <a:latin typeface="Georgia"/>
                <a:cs typeface="Georgia"/>
              </a:rPr>
              <a:t>O</a:t>
            </a:r>
            <a:r>
              <a:rPr cap="small" dirty="0" sz="3600" lang="en-US" spc="95">
                <a:latin typeface="Georgia"/>
                <a:cs typeface="Georgia"/>
              </a:rPr>
              <a:t>U</a:t>
            </a:r>
            <a:r>
              <a:rPr cap="small" dirty="0" sz="3600" lang="en-US" spc="95">
                <a:latin typeface="Georgia"/>
                <a:cs typeface="Georgia"/>
              </a:rPr>
              <a:t>R</a:t>
            </a:r>
            <a:r>
              <a:rPr cap="small" dirty="0" sz="3600" lang="en-US" spc="95">
                <a:latin typeface="Georgia"/>
                <a:cs typeface="Georgia"/>
              </a:rPr>
              <a:t> </a:t>
            </a:r>
            <a:r>
              <a:rPr cap="small" dirty="0" sz="3600" lang="en-US" spc="95">
                <a:latin typeface="Georgia"/>
                <a:cs typeface="Georgia"/>
              </a:rPr>
              <a:t>PEOPLE</a:t>
            </a:r>
            <a:r>
              <a:rPr dirty="0" sz="3600" spc="30">
                <a:latin typeface="Georgia"/>
                <a:cs typeface="Georgia"/>
              </a:rPr>
              <a:t>.</a:t>
            </a:r>
            <a:endParaRPr sz="3600">
              <a:latin typeface="Georgia"/>
              <a:cs typeface="Georgia"/>
            </a:endParaRPr>
          </a:p>
          <a:p>
            <a:pPr algn="ctr" marL="12700" marR="5080">
              <a:lnSpc>
                <a:spcPct val="90000"/>
              </a:lnSpc>
              <a:spcBef>
                <a:spcPts val="585"/>
              </a:spcBef>
            </a:pP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lang="en-US" spc="40">
                <a:latin typeface="Georgia"/>
                <a:cs typeface="Georgia"/>
              </a:rPr>
              <a:t> </a:t>
            </a:r>
            <a:r>
              <a:rPr dirty="0" sz="3600" spc="40">
                <a:latin typeface="Georgia"/>
                <a:cs typeface="Georgia"/>
              </a:rPr>
              <a:t> </a:t>
            </a:r>
            <a:r>
              <a:rPr dirty="0" sz="3600" spc="535">
                <a:latin typeface="Georgia"/>
                <a:cs typeface="Georgia"/>
              </a:rPr>
              <a:t>O</a:t>
            </a:r>
            <a:r>
              <a:rPr cap="small" dirty="0" sz="3600" spc="210">
                <a:latin typeface="Georgia"/>
                <a:cs typeface="Georgia"/>
              </a:rPr>
              <a:t>ur</a:t>
            </a:r>
            <a:r>
              <a:rPr dirty="0" sz="3600" spc="35">
                <a:latin typeface="Georgia"/>
                <a:cs typeface="Georgia"/>
              </a:rPr>
              <a:t> </a:t>
            </a:r>
            <a:r>
              <a:rPr cap="small" dirty="0" sz="3600" spc="520">
                <a:latin typeface="Georgia"/>
                <a:cs typeface="Georgia"/>
              </a:rPr>
              <a:t>c</a:t>
            </a:r>
            <a:r>
              <a:rPr cap="small" dirty="0" sz="3600" spc="590">
                <a:latin typeface="Georgia"/>
                <a:cs typeface="Georgia"/>
              </a:rPr>
              <a:t>o</a:t>
            </a:r>
            <a:r>
              <a:rPr cap="small" dirty="0" sz="3600" spc="254">
                <a:latin typeface="Georgia"/>
                <a:cs typeface="Georgia"/>
              </a:rPr>
              <a:t>mpa</a:t>
            </a:r>
            <a:r>
              <a:rPr cap="small" dirty="0" sz="3600" spc="315">
                <a:latin typeface="Georgia"/>
                <a:cs typeface="Georgia"/>
              </a:rPr>
              <a:t>n</a:t>
            </a:r>
            <a:r>
              <a:rPr cap="small" dirty="0" sz="3600" spc="170">
                <a:latin typeface="Georgia"/>
                <a:cs typeface="Georgia"/>
              </a:rPr>
              <a:t>y</a:t>
            </a:r>
            <a:r>
              <a:rPr dirty="0" sz="3600" spc="15">
                <a:latin typeface="Georgia"/>
                <a:cs typeface="Georgia"/>
              </a:rPr>
              <a:t> </a:t>
            </a:r>
            <a:r>
              <a:rPr cap="small" dirty="0" sz="3600" spc="275">
                <a:latin typeface="Georgia"/>
                <a:cs typeface="Georgia"/>
              </a:rPr>
              <a:t>cultu</a:t>
            </a:r>
            <a:r>
              <a:rPr cap="small" dirty="0" sz="3600" spc="295">
                <a:latin typeface="Georgia"/>
                <a:cs typeface="Georgia"/>
              </a:rPr>
              <a:t>r</a:t>
            </a:r>
            <a:r>
              <a:rPr cap="small" dirty="0" sz="3600" spc="240">
                <a:latin typeface="Georgia"/>
                <a:cs typeface="Georgia"/>
              </a:rPr>
              <a:t>e</a:t>
            </a:r>
            <a:r>
              <a:rPr dirty="0" sz="3600" spc="15">
                <a:latin typeface="Georgia"/>
                <a:cs typeface="Georgia"/>
              </a:rPr>
              <a:t> </a:t>
            </a:r>
            <a:r>
              <a:rPr cap="small" dirty="0" sz="3600" spc="305">
                <a:latin typeface="Georgia"/>
                <a:cs typeface="Georgia"/>
              </a:rPr>
              <a:t>e</a:t>
            </a:r>
            <a:r>
              <a:rPr cap="small" dirty="0" sz="3600" spc="30">
                <a:latin typeface="Georgia"/>
                <a:cs typeface="Georgia"/>
              </a:rPr>
              <a:t>x</a:t>
            </a:r>
            <a:r>
              <a:rPr cap="small" dirty="0" sz="3600" spc="250">
                <a:latin typeface="Georgia"/>
                <a:cs typeface="Georgia"/>
              </a:rPr>
              <a:t>emp</a:t>
            </a:r>
            <a:r>
              <a:rPr cap="small" dirty="0" sz="3600" spc="195">
                <a:latin typeface="Georgia"/>
                <a:cs typeface="Georgia"/>
              </a:rPr>
              <a:t>l</a:t>
            </a:r>
            <a:r>
              <a:rPr cap="small" dirty="0" sz="3600" spc="150">
                <a:latin typeface="Georgia"/>
                <a:cs typeface="Georgia"/>
              </a:rPr>
              <a:t>ifies</a:t>
            </a:r>
            <a:r>
              <a:rPr dirty="0" sz="3600" spc="45">
                <a:latin typeface="Georgia"/>
                <a:cs typeface="Georgia"/>
              </a:rPr>
              <a:t> </a:t>
            </a:r>
            <a:endParaRPr sz="3600">
              <a:latin typeface="Georgia"/>
              <a:cs typeface="Georgia"/>
            </a:endParaRPr>
          </a:p>
          <a:p>
            <a:pPr algn="ctr" marL="12700" marR="5080">
              <a:lnSpc>
                <a:spcPct val="90000"/>
              </a:lnSpc>
              <a:spcBef>
                <a:spcPts val="585"/>
              </a:spcBef>
            </a:pPr>
            <a:r>
              <a:rPr cap="small" dirty="0" sz="3600" spc="310">
                <a:latin typeface="Georgia"/>
                <a:cs typeface="Georgia"/>
              </a:rPr>
              <a:t>our</a:t>
            </a:r>
            <a:r>
              <a:rPr dirty="0" sz="3600" spc="125">
                <a:latin typeface="Georgia"/>
                <a:cs typeface="Georgia"/>
              </a:rPr>
              <a:t> </a:t>
            </a:r>
            <a:r>
              <a:rPr cap="small" dirty="0" sz="3600" spc="35">
                <a:latin typeface="Georgia"/>
                <a:cs typeface="Georgia"/>
              </a:rPr>
              <a:t>v</a:t>
            </a:r>
            <a:r>
              <a:rPr cap="small" dirty="0" sz="3600" spc="295">
                <a:latin typeface="Georgia"/>
                <a:cs typeface="Georgia"/>
              </a:rPr>
              <a:t>alues</a:t>
            </a:r>
            <a:r>
              <a:rPr dirty="0" sz="3600" spc="15">
                <a:latin typeface="Georgia"/>
                <a:cs typeface="Georgia"/>
              </a:rPr>
              <a:t> </a:t>
            </a:r>
            <a:r>
              <a:rPr cap="small" dirty="0" sz="3600" spc="280">
                <a:latin typeface="Georgia"/>
                <a:cs typeface="Georgia"/>
              </a:rPr>
              <a:t>and</a:t>
            </a:r>
            <a:r>
              <a:rPr dirty="0" sz="3600" spc="10">
                <a:latin typeface="Georgia"/>
                <a:cs typeface="Georgia"/>
              </a:rPr>
              <a:t> </a:t>
            </a:r>
            <a:r>
              <a:rPr cap="small" dirty="0" sz="3600" spc="229">
                <a:latin typeface="Georgia"/>
                <a:cs typeface="Georgia"/>
              </a:rPr>
              <a:t>mission</a:t>
            </a:r>
            <a:r>
              <a:rPr dirty="0" sz="3600" spc="30">
                <a:latin typeface="Georgia"/>
                <a:cs typeface="Georgia"/>
              </a:rPr>
              <a:t>.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1048687" name=""/>
          <p:cNvSpPr txBox="1"/>
          <p:nvPr/>
        </p:nvSpPr>
        <p:spPr>
          <a:xfrm>
            <a:off x="5422154" y="5382532"/>
            <a:ext cx="6715183" cy="1075360"/>
          </a:xfrm>
          <a:prstGeom prst="rect"/>
        </p:spPr>
        <p:txBody>
          <a:bodyPr rtlCol="0" wrap="square">
            <a:spAutoFit/>
          </a:bodyPr>
          <a:p>
            <a:pPr marL="12700" marR="924560">
              <a:lnSpc>
                <a:spcPts val="3460"/>
              </a:lnSpc>
              <a:spcBef>
                <a:spcPts val="1045"/>
              </a:spcBef>
            </a:pPr>
            <a:r>
              <a:rPr cap="small" dirty="0" sz="3600" spc="135">
                <a:latin typeface="Georgia"/>
                <a:cs typeface="Georgia"/>
              </a:rPr>
              <a:t>imp</a:t>
            </a:r>
            <a:r>
              <a:rPr cap="small" dirty="0" sz="3600" spc="135">
                <a:latin typeface="Georgia"/>
                <a:cs typeface="Georgia"/>
              </a:rPr>
              <a:t>a</a:t>
            </a:r>
            <a:r>
              <a:rPr cap="small" dirty="0" sz="3600" spc="405">
                <a:latin typeface="Georgia"/>
                <a:cs typeface="Georgia"/>
              </a:rPr>
              <a:t>ct</a:t>
            </a:r>
            <a:r>
              <a:rPr dirty="0" sz="3600" spc="15">
                <a:latin typeface="Georgia"/>
                <a:cs typeface="Georgia"/>
              </a:rPr>
              <a:t> </a:t>
            </a:r>
            <a:r>
              <a:rPr cap="small" dirty="0" sz="3600" spc="180">
                <a:latin typeface="Georgia"/>
                <a:cs typeface="Georgia"/>
              </a:rPr>
              <a:t>is</a:t>
            </a:r>
            <a:r>
              <a:rPr dirty="0" sz="3600" spc="25">
                <a:latin typeface="Georgia"/>
                <a:cs typeface="Georgia"/>
              </a:rPr>
              <a:t> </a:t>
            </a:r>
            <a:r>
              <a:rPr cap="small" dirty="0" sz="3600" spc="229">
                <a:latin typeface="Georgia"/>
                <a:cs typeface="Georgia"/>
              </a:rPr>
              <a:t>at</a:t>
            </a:r>
            <a:r>
              <a:rPr dirty="0" sz="3600" spc="15">
                <a:latin typeface="Georgia"/>
                <a:cs typeface="Georgia"/>
              </a:rPr>
              <a:t> </a:t>
            </a:r>
            <a:r>
              <a:rPr cap="small" dirty="0" sz="3600" spc="225">
                <a:latin typeface="Georgia"/>
                <a:cs typeface="Georgia"/>
              </a:rPr>
              <a:t>t</a:t>
            </a:r>
            <a:r>
              <a:rPr cap="small" dirty="0" sz="3600" spc="185">
                <a:latin typeface="Georgia"/>
                <a:cs typeface="Georgia"/>
              </a:rPr>
              <a:t>h</a:t>
            </a:r>
            <a:r>
              <a:rPr cap="small" dirty="0" sz="3600" spc="155">
                <a:latin typeface="Georgia"/>
                <a:cs typeface="Georgia"/>
              </a:rPr>
              <a:t>e</a:t>
            </a:r>
            <a:r>
              <a:rPr dirty="0" sz="3600" spc="25">
                <a:latin typeface="Georgia"/>
                <a:cs typeface="Georgia"/>
              </a:rPr>
              <a:t> </a:t>
            </a:r>
            <a:r>
              <a:rPr cap="small" dirty="0" sz="3600" spc="204">
                <a:latin typeface="Georgia"/>
                <a:cs typeface="Georgia"/>
              </a:rPr>
              <a:t>he</a:t>
            </a:r>
            <a:r>
              <a:rPr cap="small" dirty="0" sz="3600" spc="175">
                <a:latin typeface="Georgia"/>
                <a:cs typeface="Georgia"/>
              </a:rPr>
              <a:t>a</a:t>
            </a:r>
            <a:r>
              <a:rPr cap="small" dirty="0" sz="3600" spc="290">
                <a:latin typeface="Georgia"/>
                <a:cs typeface="Georgia"/>
              </a:rPr>
              <a:t>r</a:t>
            </a:r>
            <a:r>
              <a:rPr cap="small" dirty="0" sz="3600" spc="190">
                <a:latin typeface="Georgia"/>
                <a:cs typeface="Georgia"/>
              </a:rPr>
              <a:t>t</a:t>
            </a:r>
            <a:r>
              <a:rPr dirty="0" sz="3600" spc="30">
                <a:latin typeface="Georgia"/>
                <a:cs typeface="Georgia"/>
              </a:rPr>
              <a:t> </a:t>
            </a:r>
            <a:r>
              <a:rPr cap="small" dirty="0" sz="3600" spc="490">
                <a:latin typeface="Georgia"/>
                <a:cs typeface="Georgia"/>
              </a:rPr>
              <a:t>o</a:t>
            </a:r>
            <a:r>
              <a:rPr cap="small" dirty="0" sz="3600" spc="360">
                <a:latin typeface="Georgia"/>
                <a:cs typeface="Georgia"/>
              </a:rPr>
              <a:t>f</a:t>
            </a:r>
            <a:r>
              <a:rPr dirty="0" sz="3600" spc="30">
                <a:latin typeface="Georgia"/>
                <a:cs typeface="Georgia"/>
              </a:rPr>
              <a:t> </a:t>
            </a:r>
            <a:r>
              <a:rPr cap="small" dirty="0" sz="3600" spc="495">
                <a:latin typeface="Georgia"/>
                <a:cs typeface="Georgia"/>
              </a:rPr>
              <a:t>o</a:t>
            </a:r>
            <a:r>
              <a:rPr cap="small" dirty="0" sz="3600" spc="215">
                <a:latin typeface="Georgia"/>
                <a:cs typeface="Georgia"/>
              </a:rPr>
              <a:t>u</a:t>
            </a:r>
            <a:r>
              <a:rPr cap="small" dirty="0" sz="3600" spc="204">
                <a:latin typeface="Georgia"/>
                <a:cs typeface="Georgia"/>
              </a:rPr>
              <a:t>r</a:t>
            </a:r>
            <a:r>
              <a:rPr dirty="0" sz="3600" spc="25">
                <a:latin typeface="Georgia"/>
                <a:cs typeface="Georgia"/>
              </a:rPr>
              <a:t> </a:t>
            </a:r>
            <a:r>
              <a:rPr cap="small" dirty="0" sz="3600" spc="254">
                <a:latin typeface="Georgia"/>
                <a:cs typeface="Georgia"/>
              </a:rPr>
              <a:t>a</a:t>
            </a:r>
            <a:r>
              <a:rPr cap="small" dirty="0" sz="3600" spc="310">
                <a:latin typeface="Georgia"/>
                <a:cs typeface="Georgia"/>
              </a:rPr>
              <a:t>pp</a:t>
            </a:r>
            <a:r>
              <a:rPr cap="small" dirty="0" sz="3600" spc="330">
                <a:latin typeface="Georgia"/>
                <a:cs typeface="Georgia"/>
              </a:rPr>
              <a:t>r</a:t>
            </a:r>
            <a:r>
              <a:rPr cap="small" dirty="0" sz="3600" spc="480">
                <a:latin typeface="Georgia"/>
                <a:cs typeface="Georgia"/>
              </a:rPr>
              <a:t>oa</a:t>
            </a:r>
            <a:r>
              <a:rPr cap="small" dirty="0" sz="3600" spc="345">
                <a:latin typeface="Georgia"/>
                <a:cs typeface="Georgia"/>
              </a:rPr>
              <a:t>c</a:t>
            </a:r>
            <a:r>
              <a:rPr cap="small" dirty="0" sz="3600" spc="100">
                <a:latin typeface="Georgia"/>
                <a:cs typeface="Georgia"/>
              </a:rPr>
              <a:t>h</a:t>
            </a:r>
            <a:r>
              <a:rPr dirty="0" sz="3600" spc="5">
                <a:latin typeface="Georgia"/>
                <a:cs typeface="Georgia"/>
              </a:rPr>
              <a:t> </a:t>
            </a:r>
            <a:r>
              <a:rPr cap="small" dirty="0" sz="3600" spc="155">
                <a:latin typeface="Georgia"/>
                <a:cs typeface="Georgia"/>
              </a:rPr>
              <a:t>t</a:t>
            </a:r>
            <a:r>
              <a:rPr cap="small" dirty="0" sz="3600" spc="505">
                <a:latin typeface="Georgia"/>
                <a:cs typeface="Georgia"/>
              </a:rPr>
              <a:t>o</a:t>
            </a:r>
            <a:r>
              <a:rPr dirty="0" sz="3600" spc="204">
                <a:latin typeface="Georgia"/>
                <a:cs typeface="Georgia"/>
              </a:rPr>
              <a:t> </a:t>
            </a:r>
            <a:r>
              <a:rPr cap="small" dirty="0" sz="3600" spc="229">
                <a:latin typeface="Georgia"/>
                <a:cs typeface="Georgia"/>
              </a:rPr>
              <a:t>busi</a:t>
            </a:r>
            <a:r>
              <a:rPr cap="small" dirty="0" sz="3600" spc="305">
                <a:latin typeface="Georgia"/>
                <a:cs typeface="Georgia"/>
              </a:rPr>
              <a:t>n</a:t>
            </a:r>
            <a:r>
              <a:rPr cap="small" dirty="0" sz="3600" spc="445">
                <a:latin typeface="Georgia"/>
                <a:cs typeface="Georgia"/>
              </a:rPr>
              <a:t>ess</a:t>
            </a:r>
            <a:r>
              <a:rPr dirty="0" sz="3600" spc="25">
                <a:latin typeface="Georgia"/>
                <a:cs typeface="Georgia"/>
              </a:rPr>
              <a:t>.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object 2"/>
          <p:cNvSpPr txBox="1">
            <a:spLocks noGrp="1"/>
          </p:cNvSpPr>
          <p:nvPr>
            <p:ph type="title"/>
          </p:nvPr>
        </p:nvSpPr>
        <p:spPr>
          <a:xfrm>
            <a:off x="-68828" y="14681"/>
            <a:ext cx="12335665" cy="1111516"/>
          </a:xfrm>
          <a:prstGeom prst="rect"/>
          <a:solidFill>
            <a:srgbClr val="C0C0C0"/>
          </a:solidFill>
          <a:ln w="25400">
            <a:solidFill>
              <a:srgbClr val="8D8D8D"/>
            </a:solidFill>
            <a:prstDash val="solid"/>
          </a:ln>
        </p:spPr>
        <p:txBody>
          <a:bodyPr bIns="0" lIns="0" rIns="0" rtlCol="0" tIns="13335" vert="horz" wrap="square">
            <a:spAutoFit/>
          </a:bodyPr>
          <a:p>
            <a:pPr algn="ctr" marL="12700">
              <a:lnSpc>
                <a:spcPct val="100000"/>
              </a:lnSpc>
              <a:spcBef>
                <a:spcPts val="105"/>
              </a:spcBef>
            </a:pPr>
            <a:r>
              <a:rPr dirty="0" sz="5400" spc="160">
                <a:solidFill>
                  <a:srgbClr val="000080"/>
                </a:solidFill>
              </a:rPr>
              <a:t>ECM’</a:t>
            </a:r>
            <a:r>
              <a:rPr cap="small" dirty="0" sz="5400" spc="440">
                <a:solidFill>
                  <a:srgbClr val="000080"/>
                </a:solidFill>
              </a:rPr>
              <a:t>s</a:t>
            </a:r>
            <a:r>
              <a:rPr dirty="0" sz="5400" spc="-40">
                <a:solidFill>
                  <a:srgbClr val="000080"/>
                </a:solidFill>
              </a:rPr>
              <a:t> </a:t>
            </a:r>
            <a:r>
              <a:rPr dirty="0" sz="5400" spc="310">
                <a:solidFill>
                  <a:srgbClr val="000080"/>
                </a:solidFill>
              </a:rPr>
              <a:t>S</a:t>
            </a:r>
            <a:r>
              <a:rPr cap="small" dirty="0" sz="5400" spc="210">
                <a:solidFill>
                  <a:srgbClr val="000080"/>
                </a:solidFill>
              </a:rPr>
              <a:t>ocia</a:t>
            </a:r>
            <a:r>
              <a:rPr cap="small" dirty="0" sz="5400" spc="215">
                <a:solidFill>
                  <a:srgbClr val="000080"/>
                </a:solidFill>
              </a:rPr>
              <a:t>l</a:t>
            </a:r>
            <a:r>
              <a:rPr dirty="0" sz="5400" spc="-20">
                <a:solidFill>
                  <a:srgbClr val="000080"/>
                </a:solidFill>
              </a:rPr>
              <a:t> </a:t>
            </a:r>
            <a:r>
              <a:rPr dirty="0" sz="5400" spc="20">
                <a:solidFill>
                  <a:srgbClr val="000080"/>
                </a:solidFill>
              </a:rPr>
              <a:t>F</a:t>
            </a:r>
            <a:r>
              <a:rPr cap="small" dirty="0" sz="5400" spc="180">
                <a:solidFill>
                  <a:srgbClr val="000080"/>
                </a:solidFill>
              </a:rPr>
              <a:t>ootprint</a:t>
            </a:r>
            <a:endParaRPr sz="5400">
              <a:solidFill>
                <a:srgbClr val="000080"/>
              </a:solidFill>
            </a:endParaRPr>
          </a:p>
        </p:txBody>
      </p:sp>
      <p:grpSp>
        <p:nvGrpSpPr>
          <p:cNvPr id="19" name="object 3"/>
          <p:cNvGrpSpPr/>
          <p:nvPr/>
        </p:nvGrpSpPr>
        <p:grpSpPr>
          <a:xfrm>
            <a:off x="920496" y="1915667"/>
            <a:ext cx="897890" cy="897890"/>
            <a:chOff x="920496" y="1915667"/>
            <a:chExt cx="897890" cy="897890"/>
          </a:xfrm>
        </p:grpSpPr>
        <p:sp>
          <p:nvSpPr>
            <p:cNvPr id="1048593" name="object 4"/>
            <p:cNvSpPr/>
            <p:nvPr/>
          </p:nvSpPr>
          <p:spPr>
            <a:xfrm>
              <a:off x="920496" y="1915667"/>
              <a:ext cx="897890" cy="897890"/>
            </a:xfrm>
            <a:custGeom>
              <a:avLst/>
              <a:ahLst/>
              <a:rect l="l" t="t" r="r" b="b"/>
              <a:pathLst>
                <a:path w="897889" h="897889">
                  <a:moveTo>
                    <a:pt x="448817" y="0"/>
                  </a:moveTo>
                  <a:lnTo>
                    <a:pt x="399913" y="2633"/>
                  </a:lnTo>
                  <a:lnTo>
                    <a:pt x="352535" y="10350"/>
                  </a:lnTo>
                  <a:lnTo>
                    <a:pt x="306955" y="22878"/>
                  </a:lnTo>
                  <a:lnTo>
                    <a:pt x="263449" y="39942"/>
                  </a:lnTo>
                  <a:lnTo>
                    <a:pt x="222289" y="61270"/>
                  </a:lnTo>
                  <a:lnTo>
                    <a:pt x="183750" y="86587"/>
                  </a:lnTo>
                  <a:lnTo>
                    <a:pt x="148105" y="115620"/>
                  </a:lnTo>
                  <a:lnTo>
                    <a:pt x="115629" y="148095"/>
                  </a:lnTo>
                  <a:lnTo>
                    <a:pt x="86594" y="183739"/>
                  </a:lnTo>
                  <a:lnTo>
                    <a:pt x="61276" y="222278"/>
                  </a:lnTo>
                  <a:lnTo>
                    <a:pt x="39946" y="263438"/>
                  </a:lnTo>
                  <a:lnTo>
                    <a:pt x="22880" y="306945"/>
                  </a:lnTo>
                  <a:lnTo>
                    <a:pt x="10351" y="352527"/>
                  </a:lnTo>
                  <a:lnTo>
                    <a:pt x="2633" y="399909"/>
                  </a:lnTo>
                  <a:lnTo>
                    <a:pt x="0" y="448818"/>
                  </a:lnTo>
                  <a:lnTo>
                    <a:pt x="2633" y="497726"/>
                  </a:lnTo>
                  <a:lnTo>
                    <a:pt x="10351" y="545108"/>
                  </a:lnTo>
                  <a:lnTo>
                    <a:pt x="22880" y="590690"/>
                  </a:lnTo>
                  <a:lnTo>
                    <a:pt x="39946" y="634197"/>
                  </a:lnTo>
                  <a:lnTo>
                    <a:pt x="61276" y="675357"/>
                  </a:lnTo>
                  <a:lnTo>
                    <a:pt x="86594" y="713896"/>
                  </a:lnTo>
                  <a:lnTo>
                    <a:pt x="115629" y="749540"/>
                  </a:lnTo>
                  <a:lnTo>
                    <a:pt x="148105" y="782015"/>
                  </a:lnTo>
                  <a:lnTo>
                    <a:pt x="183750" y="811048"/>
                  </a:lnTo>
                  <a:lnTo>
                    <a:pt x="222289" y="836365"/>
                  </a:lnTo>
                  <a:lnTo>
                    <a:pt x="263449" y="857693"/>
                  </a:lnTo>
                  <a:lnTo>
                    <a:pt x="306955" y="874757"/>
                  </a:lnTo>
                  <a:lnTo>
                    <a:pt x="352535" y="887285"/>
                  </a:lnTo>
                  <a:lnTo>
                    <a:pt x="399913" y="895002"/>
                  </a:lnTo>
                  <a:lnTo>
                    <a:pt x="448817" y="897636"/>
                  </a:lnTo>
                  <a:lnTo>
                    <a:pt x="497726" y="895002"/>
                  </a:lnTo>
                  <a:lnTo>
                    <a:pt x="545108" y="887285"/>
                  </a:lnTo>
                  <a:lnTo>
                    <a:pt x="590690" y="874757"/>
                  </a:lnTo>
                  <a:lnTo>
                    <a:pt x="634197" y="857693"/>
                  </a:lnTo>
                  <a:lnTo>
                    <a:pt x="675357" y="836365"/>
                  </a:lnTo>
                  <a:lnTo>
                    <a:pt x="713896" y="811048"/>
                  </a:lnTo>
                  <a:lnTo>
                    <a:pt x="749540" y="782015"/>
                  </a:lnTo>
                  <a:lnTo>
                    <a:pt x="782015" y="749540"/>
                  </a:lnTo>
                  <a:lnTo>
                    <a:pt x="811048" y="713896"/>
                  </a:lnTo>
                  <a:lnTo>
                    <a:pt x="836365" y="675357"/>
                  </a:lnTo>
                  <a:lnTo>
                    <a:pt x="857693" y="634197"/>
                  </a:lnTo>
                  <a:lnTo>
                    <a:pt x="874757" y="590690"/>
                  </a:lnTo>
                  <a:lnTo>
                    <a:pt x="887285" y="545108"/>
                  </a:lnTo>
                  <a:lnTo>
                    <a:pt x="895002" y="497726"/>
                  </a:lnTo>
                  <a:lnTo>
                    <a:pt x="897635" y="448818"/>
                  </a:lnTo>
                  <a:lnTo>
                    <a:pt x="895002" y="399909"/>
                  </a:lnTo>
                  <a:lnTo>
                    <a:pt x="887285" y="352527"/>
                  </a:lnTo>
                  <a:lnTo>
                    <a:pt x="874757" y="306945"/>
                  </a:lnTo>
                  <a:lnTo>
                    <a:pt x="857693" y="263438"/>
                  </a:lnTo>
                  <a:lnTo>
                    <a:pt x="836365" y="222278"/>
                  </a:lnTo>
                  <a:lnTo>
                    <a:pt x="811048" y="183739"/>
                  </a:lnTo>
                  <a:lnTo>
                    <a:pt x="782015" y="148095"/>
                  </a:lnTo>
                  <a:lnTo>
                    <a:pt x="749540" y="115620"/>
                  </a:lnTo>
                  <a:lnTo>
                    <a:pt x="713896" y="86587"/>
                  </a:lnTo>
                  <a:lnTo>
                    <a:pt x="675357" y="61270"/>
                  </a:lnTo>
                  <a:lnTo>
                    <a:pt x="634197" y="39942"/>
                  </a:lnTo>
                  <a:lnTo>
                    <a:pt x="590690" y="22878"/>
                  </a:lnTo>
                  <a:lnTo>
                    <a:pt x="545108" y="10350"/>
                  </a:lnTo>
                  <a:lnTo>
                    <a:pt x="497726" y="2633"/>
                  </a:lnTo>
                  <a:lnTo>
                    <a:pt x="448817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pic>
          <p:nvPicPr>
            <p:cNvPr id="2097154" name="object 5"/>
            <p:cNvPicPr>
              <a:picLocks/>
            </p:cNvPicPr>
            <p:nvPr/>
          </p:nvPicPr>
          <p:blipFill>
            <a:blip xmlns:r="http://schemas.openxmlformats.org/officeDocument/2006/relationships" r:embed="rId1" cstate="print"/>
            <a:stretch>
              <a:fillRect/>
            </a:stretch>
          </p:blipFill>
          <p:spPr>
            <a:xfrm>
              <a:off x="1227892" y="2377411"/>
              <a:ext cx="160556" cy="122037"/>
            </a:xfrm>
            <a:prstGeom prst="rect"/>
          </p:spPr>
        </p:pic>
        <p:pic>
          <p:nvPicPr>
            <p:cNvPr id="2097155" name="object 6"/>
            <p:cNvPicPr>
              <a:picLocks/>
            </p:cNvPicPr>
            <p:nvPr/>
          </p:nvPicPr>
          <p:blipFill>
            <a:blip xmlns:r="http://schemas.openxmlformats.org/officeDocument/2006/relationships" r:embed="rId2" cstate="print"/>
            <a:stretch>
              <a:fillRect/>
            </a:stretch>
          </p:blipFill>
          <p:spPr>
            <a:xfrm>
              <a:off x="1134774" y="2222647"/>
              <a:ext cx="114964" cy="135364"/>
            </a:xfrm>
            <a:prstGeom prst="rect"/>
          </p:spPr>
        </p:pic>
        <p:sp>
          <p:nvSpPr>
            <p:cNvPr id="1048594" name="object 7"/>
            <p:cNvSpPr/>
            <p:nvPr/>
          </p:nvSpPr>
          <p:spPr>
            <a:xfrm>
              <a:off x="1203770" y="2273989"/>
              <a:ext cx="287655" cy="231140"/>
            </a:xfrm>
            <a:custGeom>
              <a:avLst/>
              <a:ahLst/>
              <a:rect l="l" t="t" r="r" b="b"/>
              <a:pathLst>
                <a:path w="287655" h="231139">
                  <a:moveTo>
                    <a:pt x="256664" y="165010"/>
                  </a:moveTo>
                  <a:lnTo>
                    <a:pt x="175662" y="165010"/>
                  </a:lnTo>
                  <a:lnTo>
                    <a:pt x="180482" y="166617"/>
                  </a:lnTo>
                  <a:lnTo>
                    <a:pt x="184231" y="170367"/>
                  </a:lnTo>
                  <a:lnTo>
                    <a:pt x="188516" y="174118"/>
                  </a:lnTo>
                  <a:lnTo>
                    <a:pt x="191193" y="179475"/>
                  </a:lnTo>
                  <a:lnTo>
                    <a:pt x="191729" y="184833"/>
                  </a:lnTo>
                  <a:lnTo>
                    <a:pt x="192265" y="190726"/>
                  </a:lnTo>
                  <a:lnTo>
                    <a:pt x="190122" y="196083"/>
                  </a:lnTo>
                  <a:lnTo>
                    <a:pt x="168164" y="221263"/>
                  </a:lnTo>
                  <a:lnTo>
                    <a:pt x="175662" y="227157"/>
                  </a:lnTo>
                  <a:lnTo>
                    <a:pt x="179411" y="229300"/>
                  </a:lnTo>
                  <a:lnTo>
                    <a:pt x="183696" y="230907"/>
                  </a:lnTo>
                  <a:lnTo>
                    <a:pt x="188516" y="230371"/>
                  </a:lnTo>
                  <a:lnTo>
                    <a:pt x="196649" y="227977"/>
                  </a:lnTo>
                  <a:lnTo>
                    <a:pt x="202976" y="222871"/>
                  </a:lnTo>
                  <a:lnTo>
                    <a:pt x="206892" y="215755"/>
                  </a:lnTo>
                  <a:lnTo>
                    <a:pt x="207796" y="207334"/>
                  </a:lnTo>
                  <a:lnTo>
                    <a:pt x="207796" y="206798"/>
                  </a:lnTo>
                  <a:lnTo>
                    <a:pt x="214971" y="206798"/>
                  </a:lnTo>
                  <a:lnTo>
                    <a:pt x="232431" y="183761"/>
                  </a:lnTo>
                  <a:lnTo>
                    <a:pt x="239607" y="183761"/>
                  </a:lnTo>
                  <a:lnTo>
                    <a:pt x="245921" y="181903"/>
                  </a:lnTo>
                  <a:lnTo>
                    <a:pt x="252247" y="176796"/>
                  </a:lnTo>
                  <a:lnTo>
                    <a:pt x="256163" y="169681"/>
                  </a:lnTo>
                  <a:lnTo>
                    <a:pt x="256664" y="165010"/>
                  </a:lnTo>
                  <a:close/>
                </a:path>
                <a:path w="287655" h="231139">
                  <a:moveTo>
                    <a:pt x="214971" y="206798"/>
                  </a:moveTo>
                  <a:lnTo>
                    <a:pt x="207796" y="206798"/>
                  </a:lnTo>
                  <a:lnTo>
                    <a:pt x="209402" y="207334"/>
                  </a:lnTo>
                  <a:lnTo>
                    <a:pt x="213151" y="207334"/>
                  </a:lnTo>
                  <a:lnTo>
                    <a:pt x="214971" y="206798"/>
                  </a:lnTo>
                  <a:close/>
                </a:path>
                <a:path w="287655" h="231139">
                  <a:moveTo>
                    <a:pt x="239607" y="183761"/>
                  </a:moveTo>
                  <a:lnTo>
                    <a:pt x="232431" y="183761"/>
                  </a:lnTo>
                  <a:lnTo>
                    <a:pt x="234038" y="184297"/>
                  </a:lnTo>
                  <a:lnTo>
                    <a:pt x="237787" y="184297"/>
                  </a:lnTo>
                  <a:lnTo>
                    <a:pt x="239607" y="183761"/>
                  </a:lnTo>
                  <a:close/>
                </a:path>
                <a:path w="287655" h="231139">
                  <a:moveTo>
                    <a:pt x="286368" y="143580"/>
                  </a:moveTo>
                  <a:lnTo>
                    <a:pt x="146207" y="143580"/>
                  </a:lnTo>
                  <a:lnTo>
                    <a:pt x="151562" y="145723"/>
                  </a:lnTo>
                  <a:lnTo>
                    <a:pt x="156382" y="149473"/>
                  </a:lnTo>
                  <a:lnTo>
                    <a:pt x="161202" y="153759"/>
                  </a:lnTo>
                  <a:lnTo>
                    <a:pt x="163880" y="159652"/>
                  </a:lnTo>
                  <a:lnTo>
                    <a:pt x="164416" y="166081"/>
                  </a:lnTo>
                  <a:lnTo>
                    <a:pt x="166022" y="165546"/>
                  </a:lnTo>
                  <a:lnTo>
                    <a:pt x="168164" y="165010"/>
                  </a:lnTo>
                  <a:lnTo>
                    <a:pt x="256664" y="165010"/>
                  </a:lnTo>
                  <a:lnTo>
                    <a:pt x="257067" y="161260"/>
                  </a:lnTo>
                  <a:lnTo>
                    <a:pt x="257067" y="160188"/>
                  </a:lnTo>
                  <a:lnTo>
                    <a:pt x="256531" y="159117"/>
                  </a:lnTo>
                  <a:lnTo>
                    <a:pt x="256531" y="158045"/>
                  </a:lnTo>
                  <a:lnTo>
                    <a:pt x="275059" y="158045"/>
                  </a:lnTo>
                  <a:lnTo>
                    <a:pt x="275912" y="157794"/>
                  </a:lnTo>
                  <a:lnTo>
                    <a:pt x="282238" y="152688"/>
                  </a:lnTo>
                  <a:lnTo>
                    <a:pt x="286154" y="145572"/>
                  </a:lnTo>
                  <a:lnTo>
                    <a:pt x="286368" y="143580"/>
                  </a:lnTo>
                  <a:close/>
                </a:path>
                <a:path w="287655" h="231139">
                  <a:moveTo>
                    <a:pt x="275059" y="158045"/>
                  </a:moveTo>
                  <a:lnTo>
                    <a:pt x="256531" y="158045"/>
                  </a:lnTo>
                  <a:lnTo>
                    <a:pt x="259745" y="159652"/>
                  </a:lnTo>
                  <a:lnTo>
                    <a:pt x="263494" y="160724"/>
                  </a:lnTo>
                  <a:lnTo>
                    <a:pt x="267778" y="160188"/>
                  </a:lnTo>
                  <a:lnTo>
                    <a:pt x="275059" y="158045"/>
                  </a:lnTo>
                  <a:close/>
                </a:path>
                <a:path w="287655" h="231139">
                  <a:moveTo>
                    <a:pt x="276168" y="118400"/>
                  </a:moveTo>
                  <a:lnTo>
                    <a:pt x="113002" y="118400"/>
                  </a:lnTo>
                  <a:lnTo>
                    <a:pt x="119429" y="120543"/>
                  </a:lnTo>
                  <a:lnTo>
                    <a:pt x="124249" y="124829"/>
                  </a:lnTo>
                  <a:lnTo>
                    <a:pt x="130140" y="130186"/>
                  </a:lnTo>
                  <a:lnTo>
                    <a:pt x="133353" y="137151"/>
                  </a:lnTo>
                  <a:lnTo>
                    <a:pt x="133353" y="144651"/>
                  </a:lnTo>
                  <a:lnTo>
                    <a:pt x="135495" y="144116"/>
                  </a:lnTo>
                  <a:lnTo>
                    <a:pt x="138173" y="143580"/>
                  </a:lnTo>
                  <a:lnTo>
                    <a:pt x="286368" y="143580"/>
                  </a:lnTo>
                  <a:lnTo>
                    <a:pt x="287058" y="137151"/>
                  </a:lnTo>
                  <a:lnTo>
                    <a:pt x="287594" y="131258"/>
                  </a:lnTo>
                  <a:lnTo>
                    <a:pt x="284916" y="126436"/>
                  </a:lnTo>
                  <a:lnTo>
                    <a:pt x="281167" y="122686"/>
                  </a:lnTo>
                  <a:lnTo>
                    <a:pt x="276168" y="118400"/>
                  </a:lnTo>
                  <a:close/>
                </a:path>
                <a:path w="287655" h="231139">
                  <a:moveTo>
                    <a:pt x="113966" y="94291"/>
                  </a:moveTo>
                  <a:lnTo>
                    <a:pt x="77120" y="94291"/>
                  </a:lnTo>
                  <a:lnTo>
                    <a:pt x="83546" y="96434"/>
                  </a:lnTo>
                  <a:lnTo>
                    <a:pt x="88366" y="100720"/>
                  </a:lnTo>
                  <a:lnTo>
                    <a:pt x="94258" y="105542"/>
                  </a:lnTo>
                  <a:lnTo>
                    <a:pt x="96935" y="112507"/>
                  </a:lnTo>
                  <a:lnTo>
                    <a:pt x="97471" y="120007"/>
                  </a:lnTo>
                  <a:lnTo>
                    <a:pt x="100149" y="118936"/>
                  </a:lnTo>
                  <a:lnTo>
                    <a:pt x="103362" y="118400"/>
                  </a:lnTo>
                  <a:lnTo>
                    <a:pt x="276168" y="118400"/>
                  </a:lnTo>
                  <a:lnTo>
                    <a:pt x="250551" y="96434"/>
                  </a:lnTo>
                  <a:lnTo>
                    <a:pt x="119964" y="96434"/>
                  </a:lnTo>
                  <a:lnTo>
                    <a:pt x="113966" y="94291"/>
                  </a:lnTo>
                  <a:close/>
                </a:path>
                <a:path w="287655" h="231139">
                  <a:moveTo>
                    <a:pt x="46593" y="0"/>
                  </a:moveTo>
                  <a:lnTo>
                    <a:pt x="0" y="77147"/>
                  </a:lnTo>
                  <a:lnTo>
                    <a:pt x="36417" y="119471"/>
                  </a:lnTo>
                  <a:lnTo>
                    <a:pt x="50342" y="103399"/>
                  </a:lnTo>
                  <a:lnTo>
                    <a:pt x="55162" y="97506"/>
                  </a:lnTo>
                  <a:lnTo>
                    <a:pt x="62660" y="94291"/>
                  </a:lnTo>
                  <a:lnTo>
                    <a:pt x="113966" y="94291"/>
                  </a:lnTo>
                  <a:lnTo>
                    <a:pt x="112467" y="93755"/>
                  </a:lnTo>
                  <a:lnTo>
                    <a:pt x="107111" y="88398"/>
                  </a:lnTo>
                  <a:lnTo>
                    <a:pt x="99379" y="78194"/>
                  </a:lnTo>
                  <a:lnTo>
                    <a:pt x="96266" y="66231"/>
                  </a:lnTo>
                  <a:lnTo>
                    <a:pt x="97772" y="53968"/>
                  </a:lnTo>
                  <a:lnTo>
                    <a:pt x="103898" y="42859"/>
                  </a:lnTo>
                  <a:lnTo>
                    <a:pt x="134101" y="8036"/>
                  </a:lnTo>
                  <a:lnTo>
                    <a:pt x="94057" y="8036"/>
                  </a:lnTo>
                  <a:lnTo>
                    <a:pt x="70802" y="7333"/>
                  </a:lnTo>
                  <a:lnTo>
                    <a:pt x="46593" y="0"/>
                  </a:lnTo>
                  <a:close/>
                </a:path>
                <a:path w="287655" h="231139">
                  <a:moveTo>
                    <a:pt x="189051" y="43395"/>
                  </a:moveTo>
                  <a:lnTo>
                    <a:pt x="152098" y="85719"/>
                  </a:lnTo>
                  <a:lnTo>
                    <a:pt x="146742" y="92148"/>
                  </a:lnTo>
                  <a:lnTo>
                    <a:pt x="139244" y="95898"/>
                  </a:lnTo>
                  <a:lnTo>
                    <a:pt x="130675" y="96434"/>
                  </a:lnTo>
                  <a:lnTo>
                    <a:pt x="250551" y="96434"/>
                  </a:lnTo>
                  <a:lnTo>
                    <a:pt x="194942" y="48753"/>
                  </a:lnTo>
                  <a:lnTo>
                    <a:pt x="189051" y="43395"/>
                  </a:lnTo>
                  <a:close/>
                </a:path>
                <a:path w="287655" h="231139">
                  <a:moveTo>
                    <a:pt x="115805" y="6328"/>
                  </a:moveTo>
                  <a:lnTo>
                    <a:pt x="94057" y="8036"/>
                  </a:lnTo>
                  <a:lnTo>
                    <a:pt x="134101" y="8036"/>
                  </a:lnTo>
                  <a:lnTo>
                    <a:pt x="135495" y="6429"/>
                  </a:lnTo>
                  <a:lnTo>
                    <a:pt x="115805" y="6328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595" name="object 8"/>
            <p:cNvSpPr/>
            <p:nvPr/>
          </p:nvSpPr>
          <p:spPr>
            <a:xfrm>
              <a:off x="1203770" y="2273989"/>
              <a:ext cx="287655" cy="231140"/>
            </a:xfrm>
            <a:custGeom>
              <a:avLst/>
              <a:ahLst/>
              <a:rect l="l" t="t" r="r" b="b"/>
              <a:pathLst>
                <a:path w="287655" h="231139">
                  <a:moveTo>
                    <a:pt x="281167" y="122686"/>
                  </a:moveTo>
                  <a:lnTo>
                    <a:pt x="194942" y="48753"/>
                  </a:lnTo>
                  <a:lnTo>
                    <a:pt x="189051" y="43395"/>
                  </a:lnTo>
                  <a:lnTo>
                    <a:pt x="152098" y="85719"/>
                  </a:lnTo>
                  <a:lnTo>
                    <a:pt x="146742" y="92148"/>
                  </a:lnTo>
                  <a:lnTo>
                    <a:pt x="139244" y="95898"/>
                  </a:lnTo>
                  <a:lnTo>
                    <a:pt x="130675" y="96434"/>
                  </a:lnTo>
                  <a:lnTo>
                    <a:pt x="129604" y="96434"/>
                  </a:lnTo>
                  <a:lnTo>
                    <a:pt x="128533" y="96434"/>
                  </a:lnTo>
                  <a:lnTo>
                    <a:pt x="96266" y="66231"/>
                  </a:lnTo>
                  <a:lnTo>
                    <a:pt x="97772" y="53968"/>
                  </a:lnTo>
                  <a:lnTo>
                    <a:pt x="103898" y="42859"/>
                  </a:lnTo>
                  <a:lnTo>
                    <a:pt x="135495" y="6429"/>
                  </a:lnTo>
                  <a:lnTo>
                    <a:pt x="115805" y="6328"/>
                  </a:lnTo>
                  <a:lnTo>
                    <a:pt x="94057" y="8036"/>
                  </a:lnTo>
                  <a:lnTo>
                    <a:pt x="70802" y="7333"/>
                  </a:lnTo>
                  <a:lnTo>
                    <a:pt x="46593" y="0"/>
                  </a:lnTo>
                  <a:lnTo>
                    <a:pt x="0" y="77147"/>
                  </a:lnTo>
                  <a:lnTo>
                    <a:pt x="36417" y="119471"/>
                  </a:lnTo>
                  <a:lnTo>
                    <a:pt x="50342" y="103399"/>
                  </a:lnTo>
                  <a:lnTo>
                    <a:pt x="55162" y="97506"/>
                  </a:lnTo>
                  <a:lnTo>
                    <a:pt x="62660" y="94291"/>
                  </a:lnTo>
                  <a:lnTo>
                    <a:pt x="70693" y="94291"/>
                  </a:lnTo>
                  <a:lnTo>
                    <a:pt x="77120" y="94291"/>
                  </a:lnTo>
                  <a:lnTo>
                    <a:pt x="83546" y="96434"/>
                  </a:lnTo>
                  <a:lnTo>
                    <a:pt x="88366" y="100720"/>
                  </a:lnTo>
                  <a:lnTo>
                    <a:pt x="94258" y="105542"/>
                  </a:lnTo>
                  <a:lnTo>
                    <a:pt x="96935" y="112507"/>
                  </a:lnTo>
                  <a:lnTo>
                    <a:pt x="97471" y="120007"/>
                  </a:lnTo>
                  <a:lnTo>
                    <a:pt x="100149" y="118936"/>
                  </a:lnTo>
                  <a:lnTo>
                    <a:pt x="103362" y="118400"/>
                  </a:lnTo>
                  <a:lnTo>
                    <a:pt x="106575" y="118400"/>
                  </a:lnTo>
                  <a:lnTo>
                    <a:pt x="113002" y="118400"/>
                  </a:lnTo>
                  <a:lnTo>
                    <a:pt x="119429" y="120543"/>
                  </a:lnTo>
                  <a:lnTo>
                    <a:pt x="124249" y="124829"/>
                  </a:lnTo>
                  <a:lnTo>
                    <a:pt x="130140" y="130186"/>
                  </a:lnTo>
                  <a:lnTo>
                    <a:pt x="133353" y="137151"/>
                  </a:lnTo>
                  <a:lnTo>
                    <a:pt x="133353" y="144651"/>
                  </a:lnTo>
                  <a:lnTo>
                    <a:pt x="135495" y="144116"/>
                  </a:lnTo>
                  <a:lnTo>
                    <a:pt x="138173" y="143580"/>
                  </a:lnTo>
                  <a:lnTo>
                    <a:pt x="140315" y="143580"/>
                  </a:lnTo>
                  <a:lnTo>
                    <a:pt x="164416" y="166081"/>
                  </a:lnTo>
                  <a:lnTo>
                    <a:pt x="166022" y="165546"/>
                  </a:lnTo>
                  <a:lnTo>
                    <a:pt x="168164" y="165010"/>
                  </a:lnTo>
                  <a:lnTo>
                    <a:pt x="170307" y="165010"/>
                  </a:lnTo>
                  <a:lnTo>
                    <a:pt x="175662" y="165010"/>
                  </a:lnTo>
                  <a:lnTo>
                    <a:pt x="180482" y="166617"/>
                  </a:lnTo>
                  <a:lnTo>
                    <a:pt x="184231" y="170367"/>
                  </a:lnTo>
                  <a:lnTo>
                    <a:pt x="188516" y="174118"/>
                  </a:lnTo>
                  <a:lnTo>
                    <a:pt x="191193" y="179475"/>
                  </a:lnTo>
                  <a:lnTo>
                    <a:pt x="191729" y="184833"/>
                  </a:lnTo>
                  <a:lnTo>
                    <a:pt x="192265" y="190726"/>
                  </a:lnTo>
                  <a:lnTo>
                    <a:pt x="190122" y="196083"/>
                  </a:lnTo>
                  <a:lnTo>
                    <a:pt x="186373" y="200369"/>
                  </a:lnTo>
                  <a:lnTo>
                    <a:pt x="168164" y="221263"/>
                  </a:lnTo>
                  <a:lnTo>
                    <a:pt x="175662" y="227157"/>
                  </a:lnTo>
                  <a:lnTo>
                    <a:pt x="179411" y="229300"/>
                  </a:lnTo>
                  <a:lnTo>
                    <a:pt x="183696" y="230907"/>
                  </a:lnTo>
                  <a:lnTo>
                    <a:pt x="188516" y="230371"/>
                  </a:lnTo>
                  <a:lnTo>
                    <a:pt x="196649" y="227977"/>
                  </a:lnTo>
                  <a:lnTo>
                    <a:pt x="202976" y="222871"/>
                  </a:lnTo>
                  <a:lnTo>
                    <a:pt x="206892" y="215755"/>
                  </a:lnTo>
                  <a:lnTo>
                    <a:pt x="207796" y="207334"/>
                  </a:lnTo>
                  <a:lnTo>
                    <a:pt x="207796" y="206798"/>
                  </a:lnTo>
                  <a:lnTo>
                    <a:pt x="209402" y="207334"/>
                  </a:lnTo>
                  <a:lnTo>
                    <a:pt x="211545" y="207334"/>
                  </a:lnTo>
                  <a:lnTo>
                    <a:pt x="232431" y="184297"/>
                  </a:lnTo>
                  <a:lnTo>
                    <a:pt x="232431" y="183761"/>
                  </a:lnTo>
                  <a:lnTo>
                    <a:pt x="234038" y="184297"/>
                  </a:lnTo>
                  <a:lnTo>
                    <a:pt x="236180" y="184297"/>
                  </a:lnTo>
                  <a:lnTo>
                    <a:pt x="257067" y="161260"/>
                  </a:lnTo>
                  <a:lnTo>
                    <a:pt x="257067" y="160188"/>
                  </a:lnTo>
                  <a:lnTo>
                    <a:pt x="256531" y="159117"/>
                  </a:lnTo>
                  <a:lnTo>
                    <a:pt x="256531" y="158045"/>
                  </a:lnTo>
                  <a:lnTo>
                    <a:pt x="259745" y="159652"/>
                  </a:lnTo>
                  <a:lnTo>
                    <a:pt x="263494" y="160724"/>
                  </a:lnTo>
                  <a:lnTo>
                    <a:pt x="267778" y="160188"/>
                  </a:lnTo>
                  <a:lnTo>
                    <a:pt x="287594" y="131258"/>
                  </a:lnTo>
                  <a:lnTo>
                    <a:pt x="284916" y="126436"/>
                  </a:lnTo>
                  <a:lnTo>
                    <a:pt x="281167" y="122686"/>
                  </a:lnTo>
                  <a:close/>
                </a:path>
              </a:pathLst>
            </a:custGeom>
            <a:ln w="6249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pic>
          <p:nvPicPr>
            <p:cNvPr id="2097156" name="object 9"/>
            <p:cNvPicPr>
              <a:picLocks/>
            </p:cNvPicPr>
            <p:nvPr/>
          </p:nvPicPr>
          <p:blipFill>
            <a:blip xmlns:r="http://schemas.openxmlformats.org/officeDocument/2006/relationships" r:embed="rId3" cstate="print"/>
            <a:stretch>
              <a:fillRect/>
            </a:stretch>
          </p:blipFill>
          <p:spPr>
            <a:xfrm>
              <a:off x="1306685" y="2222647"/>
              <a:ext cx="299203" cy="175545"/>
            </a:xfrm>
            <a:prstGeom prst="rect"/>
          </p:spPr>
        </p:pic>
        <p:sp>
          <p:nvSpPr>
            <p:cNvPr id="1048596" name="object 10"/>
            <p:cNvSpPr/>
            <p:nvPr/>
          </p:nvSpPr>
          <p:spPr>
            <a:xfrm>
              <a:off x="1109472" y="2104643"/>
              <a:ext cx="520065" cy="520065"/>
            </a:xfrm>
            <a:custGeom>
              <a:avLst/>
              <a:ahLst/>
              <a:rect l="l" t="t" r="r" b="b"/>
              <a:pathLst>
                <a:path w="520064" h="520064">
                  <a:moveTo>
                    <a:pt x="0" y="519684"/>
                  </a:moveTo>
                  <a:lnTo>
                    <a:pt x="519684" y="519684"/>
                  </a:lnTo>
                  <a:lnTo>
                    <a:pt x="519684" y="0"/>
                  </a:lnTo>
                  <a:lnTo>
                    <a:pt x="0" y="0"/>
                  </a:lnTo>
                  <a:lnTo>
                    <a:pt x="0" y="51968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597" name="object 11"/>
          <p:cNvSpPr txBox="1"/>
          <p:nvPr/>
        </p:nvSpPr>
        <p:spPr>
          <a:xfrm>
            <a:off x="1997710" y="2201926"/>
            <a:ext cx="1060450" cy="699858"/>
          </a:xfrm>
          <a:prstGeom prst="rect"/>
        </p:spPr>
        <p:txBody>
          <a:bodyPr bIns="0" lIns="0" rIns="0" rtlCol="0" tIns="12700" vert="horz" wrap="square">
            <a:spAutoFit/>
          </a:bodyPr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Hiring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local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0" name="object 12"/>
          <p:cNvGrpSpPr/>
          <p:nvPr/>
        </p:nvGrpSpPr>
        <p:grpSpPr>
          <a:xfrm>
            <a:off x="4494276" y="1915667"/>
            <a:ext cx="896619" cy="897890"/>
            <a:chOff x="4494276" y="1915667"/>
            <a:chExt cx="896619" cy="897890"/>
          </a:xfrm>
        </p:grpSpPr>
        <p:sp>
          <p:nvSpPr>
            <p:cNvPr id="1048598" name="object 13"/>
            <p:cNvSpPr/>
            <p:nvPr/>
          </p:nvSpPr>
          <p:spPr>
            <a:xfrm>
              <a:off x="4494276" y="1915667"/>
              <a:ext cx="896619" cy="897890"/>
            </a:xfrm>
            <a:custGeom>
              <a:avLst/>
              <a:ahLst/>
              <a:rect l="l" t="t" r="r" b="b"/>
              <a:pathLst>
                <a:path w="896620" h="897889">
                  <a:moveTo>
                    <a:pt x="448056" y="0"/>
                  </a:moveTo>
                  <a:lnTo>
                    <a:pt x="399245" y="2633"/>
                  </a:lnTo>
                  <a:lnTo>
                    <a:pt x="351955" y="10350"/>
                  </a:lnTo>
                  <a:lnTo>
                    <a:pt x="306458" y="22878"/>
                  </a:lnTo>
                  <a:lnTo>
                    <a:pt x="263028" y="39942"/>
                  </a:lnTo>
                  <a:lnTo>
                    <a:pt x="221939" y="61270"/>
                  </a:lnTo>
                  <a:lnTo>
                    <a:pt x="183465" y="86587"/>
                  </a:lnTo>
                  <a:lnTo>
                    <a:pt x="147879" y="115620"/>
                  </a:lnTo>
                  <a:lnTo>
                    <a:pt x="115454" y="148095"/>
                  </a:lnTo>
                  <a:lnTo>
                    <a:pt x="86465" y="183739"/>
                  </a:lnTo>
                  <a:lnTo>
                    <a:pt x="61185" y="222278"/>
                  </a:lnTo>
                  <a:lnTo>
                    <a:pt x="39888" y="263438"/>
                  </a:lnTo>
                  <a:lnTo>
                    <a:pt x="22847" y="306945"/>
                  </a:lnTo>
                  <a:lnTo>
                    <a:pt x="10337" y="352527"/>
                  </a:lnTo>
                  <a:lnTo>
                    <a:pt x="2629" y="399909"/>
                  </a:lnTo>
                  <a:lnTo>
                    <a:pt x="0" y="448818"/>
                  </a:lnTo>
                  <a:lnTo>
                    <a:pt x="2629" y="497726"/>
                  </a:lnTo>
                  <a:lnTo>
                    <a:pt x="10337" y="545108"/>
                  </a:lnTo>
                  <a:lnTo>
                    <a:pt x="22847" y="590690"/>
                  </a:lnTo>
                  <a:lnTo>
                    <a:pt x="39888" y="634197"/>
                  </a:lnTo>
                  <a:lnTo>
                    <a:pt x="61185" y="675357"/>
                  </a:lnTo>
                  <a:lnTo>
                    <a:pt x="86465" y="713896"/>
                  </a:lnTo>
                  <a:lnTo>
                    <a:pt x="115454" y="749540"/>
                  </a:lnTo>
                  <a:lnTo>
                    <a:pt x="147879" y="782015"/>
                  </a:lnTo>
                  <a:lnTo>
                    <a:pt x="183465" y="811048"/>
                  </a:lnTo>
                  <a:lnTo>
                    <a:pt x="221939" y="836365"/>
                  </a:lnTo>
                  <a:lnTo>
                    <a:pt x="263028" y="857693"/>
                  </a:lnTo>
                  <a:lnTo>
                    <a:pt x="306458" y="874757"/>
                  </a:lnTo>
                  <a:lnTo>
                    <a:pt x="351955" y="887285"/>
                  </a:lnTo>
                  <a:lnTo>
                    <a:pt x="399245" y="895002"/>
                  </a:lnTo>
                  <a:lnTo>
                    <a:pt x="448056" y="897636"/>
                  </a:lnTo>
                  <a:lnTo>
                    <a:pt x="496866" y="895002"/>
                  </a:lnTo>
                  <a:lnTo>
                    <a:pt x="544156" y="887285"/>
                  </a:lnTo>
                  <a:lnTo>
                    <a:pt x="589653" y="874757"/>
                  </a:lnTo>
                  <a:lnTo>
                    <a:pt x="633083" y="857693"/>
                  </a:lnTo>
                  <a:lnTo>
                    <a:pt x="674172" y="836365"/>
                  </a:lnTo>
                  <a:lnTo>
                    <a:pt x="712646" y="811048"/>
                  </a:lnTo>
                  <a:lnTo>
                    <a:pt x="748232" y="782015"/>
                  </a:lnTo>
                  <a:lnTo>
                    <a:pt x="780657" y="749540"/>
                  </a:lnTo>
                  <a:lnTo>
                    <a:pt x="809646" y="713896"/>
                  </a:lnTo>
                  <a:lnTo>
                    <a:pt x="834926" y="675357"/>
                  </a:lnTo>
                  <a:lnTo>
                    <a:pt x="856223" y="634197"/>
                  </a:lnTo>
                  <a:lnTo>
                    <a:pt x="873264" y="590690"/>
                  </a:lnTo>
                  <a:lnTo>
                    <a:pt x="885774" y="545108"/>
                  </a:lnTo>
                  <a:lnTo>
                    <a:pt x="893482" y="497726"/>
                  </a:lnTo>
                  <a:lnTo>
                    <a:pt x="896112" y="448818"/>
                  </a:lnTo>
                  <a:lnTo>
                    <a:pt x="893482" y="399909"/>
                  </a:lnTo>
                  <a:lnTo>
                    <a:pt x="885774" y="352527"/>
                  </a:lnTo>
                  <a:lnTo>
                    <a:pt x="873264" y="306945"/>
                  </a:lnTo>
                  <a:lnTo>
                    <a:pt x="856223" y="263438"/>
                  </a:lnTo>
                  <a:lnTo>
                    <a:pt x="834926" y="222278"/>
                  </a:lnTo>
                  <a:lnTo>
                    <a:pt x="809646" y="183739"/>
                  </a:lnTo>
                  <a:lnTo>
                    <a:pt x="780657" y="148095"/>
                  </a:lnTo>
                  <a:lnTo>
                    <a:pt x="748232" y="115620"/>
                  </a:lnTo>
                  <a:lnTo>
                    <a:pt x="712646" y="86587"/>
                  </a:lnTo>
                  <a:lnTo>
                    <a:pt x="674172" y="61270"/>
                  </a:lnTo>
                  <a:lnTo>
                    <a:pt x="633083" y="39942"/>
                  </a:lnTo>
                  <a:lnTo>
                    <a:pt x="589653" y="22878"/>
                  </a:lnTo>
                  <a:lnTo>
                    <a:pt x="544156" y="10350"/>
                  </a:lnTo>
                  <a:lnTo>
                    <a:pt x="496866" y="2633"/>
                  </a:lnTo>
                  <a:lnTo>
                    <a:pt x="448056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sp>
          <p:nvSpPr>
            <p:cNvPr id="1048599" name="object 14"/>
            <p:cNvSpPr/>
            <p:nvPr/>
          </p:nvSpPr>
          <p:spPr>
            <a:xfrm>
              <a:off x="4791879" y="2210235"/>
              <a:ext cx="387350" cy="267970"/>
            </a:xfrm>
            <a:custGeom>
              <a:avLst/>
              <a:ahLst/>
              <a:rect l="l" t="t" r="r" b="b"/>
              <a:pathLst>
                <a:path w="387350" h="267969">
                  <a:moveTo>
                    <a:pt x="365253" y="0"/>
                  </a:moveTo>
                  <a:lnTo>
                    <a:pt x="21485" y="0"/>
                  </a:lnTo>
                  <a:lnTo>
                    <a:pt x="0" y="21429"/>
                  </a:lnTo>
                  <a:lnTo>
                    <a:pt x="0" y="99113"/>
                  </a:lnTo>
                  <a:lnTo>
                    <a:pt x="12891" y="96434"/>
                  </a:lnTo>
                  <a:lnTo>
                    <a:pt x="32227" y="97506"/>
                  </a:lnTo>
                  <a:lnTo>
                    <a:pt x="32227" y="32144"/>
                  </a:lnTo>
                  <a:lnTo>
                    <a:pt x="354510" y="32145"/>
                  </a:lnTo>
                  <a:lnTo>
                    <a:pt x="354511" y="235729"/>
                  </a:lnTo>
                  <a:lnTo>
                    <a:pt x="172419" y="235729"/>
                  </a:lnTo>
                  <a:lnTo>
                    <a:pt x="141802" y="267873"/>
                  </a:lnTo>
                  <a:lnTo>
                    <a:pt x="365253" y="267874"/>
                  </a:lnTo>
                  <a:lnTo>
                    <a:pt x="386738" y="246444"/>
                  </a:lnTo>
                  <a:lnTo>
                    <a:pt x="386738" y="21430"/>
                  </a:lnTo>
                  <a:lnTo>
                    <a:pt x="385043" y="13109"/>
                  </a:lnTo>
                  <a:lnTo>
                    <a:pt x="380427" y="6295"/>
                  </a:lnTo>
                  <a:lnTo>
                    <a:pt x="373595" y="1691"/>
                  </a:lnTo>
                  <a:lnTo>
                    <a:pt x="3652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00" name="object 15"/>
            <p:cNvSpPr/>
            <p:nvPr/>
          </p:nvSpPr>
          <p:spPr>
            <a:xfrm>
              <a:off x="4791879" y="2210235"/>
              <a:ext cx="387350" cy="267970"/>
            </a:xfrm>
            <a:custGeom>
              <a:avLst/>
              <a:ahLst/>
              <a:rect l="l" t="t" r="r" b="b"/>
              <a:pathLst>
                <a:path w="387350" h="267969">
                  <a:moveTo>
                    <a:pt x="365253" y="0"/>
                  </a:moveTo>
                  <a:lnTo>
                    <a:pt x="21485" y="0"/>
                  </a:lnTo>
                  <a:lnTo>
                    <a:pt x="0" y="21429"/>
                  </a:lnTo>
                  <a:lnTo>
                    <a:pt x="0" y="99113"/>
                  </a:lnTo>
                  <a:lnTo>
                    <a:pt x="5908" y="97506"/>
                  </a:lnTo>
                  <a:lnTo>
                    <a:pt x="12891" y="96434"/>
                  </a:lnTo>
                  <a:lnTo>
                    <a:pt x="19336" y="96434"/>
                  </a:lnTo>
                  <a:lnTo>
                    <a:pt x="23633" y="96434"/>
                  </a:lnTo>
                  <a:lnTo>
                    <a:pt x="27930" y="96970"/>
                  </a:lnTo>
                  <a:lnTo>
                    <a:pt x="32227" y="97506"/>
                  </a:lnTo>
                  <a:lnTo>
                    <a:pt x="32227" y="32144"/>
                  </a:lnTo>
                  <a:lnTo>
                    <a:pt x="354510" y="32145"/>
                  </a:lnTo>
                  <a:lnTo>
                    <a:pt x="354511" y="235729"/>
                  </a:lnTo>
                  <a:lnTo>
                    <a:pt x="172419" y="235729"/>
                  </a:lnTo>
                  <a:lnTo>
                    <a:pt x="141802" y="267873"/>
                  </a:lnTo>
                  <a:lnTo>
                    <a:pt x="365253" y="267874"/>
                  </a:lnTo>
                  <a:lnTo>
                    <a:pt x="386738" y="246444"/>
                  </a:lnTo>
                  <a:lnTo>
                    <a:pt x="386738" y="21430"/>
                  </a:lnTo>
                  <a:lnTo>
                    <a:pt x="385043" y="13109"/>
                  </a:lnTo>
                  <a:lnTo>
                    <a:pt x="380427" y="6295"/>
                  </a:lnTo>
                  <a:lnTo>
                    <a:pt x="373595" y="1691"/>
                  </a:lnTo>
                  <a:lnTo>
                    <a:pt x="365253" y="0"/>
                  </a:lnTo>
                </a:path>
              </a:pathLst>
            </a:custGeom>
            <a:ln w="6255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pic>
          <p:nvPicPr>
            <p:cNvPr id="2097157" name="object 16"/>
            <p:cNvPicPr>
              <a:picLocks/>
            </p:cNvPicPr>
            <p:nvPr/>
          </p:nvPicPr>
          <p:blipFill>
            <a:blip xmlns:r="http://schemas.openxmlformats.org/officeDocument/2006/relationships" r:embed="rId4" cstate="print"/>
            <a:stretch>
              <a:fillRect/>
            </a:stretch>
          </p:blipFill>
          <p:spPr>
            <a:xfrm>
              <a:off x="4762968" y="2324970"/>
              <a:ext cx="97570" cy="97335"/>
            </a:xfrm>
            <a:prstGeom prst="rect"/>
          </p:spPr>
        </p:pic>
        <p:sp>
          <p:nvSpPr>
            <p:cNvPr id="1048601" name="object 17"/>
            <p:cNvSpPr/>
            <p:nvPr/>
          </p:nvSpPr>
          <p:spPr>
            <a:xfrm>
              <a:off x="4708089" y="2356042"/>
              <a:ext cx="283210" cy="165100"/>
            </a:xfrm>
            <a:custGeom>
              <a:avLst/>
              <a:ahLst/>
              <a:rect l="l" t="t" r="r" b="b"/>
              <a:pathLst>
                <a:path w="283210" h="165100">
                  <a:moveTo>
                    <a:pt x="264870" y="184"/>
                  </a:moveTo>
                  <a:lnTo>
                    <a:pt x="256116" y="0"/>
                  </a:lnTo>
                  <a:lnTo>
                    <a:pt x="245466" y="4202"/>
                  </a:lnTo>
                  <a:lnTo>
                    <a:pt x="244392" y="6345"/>
                  </a:lnTo>
                  <a:lnTo>
                    <a:pt x="164896" y="88850"/>
                  </a:lnTo>
                  <a:lnTo>
                    <a:pt x="122463" y="75992"/>
                  </a:lnTo>
                  <a:lnTo>
                    <a:pt x="103663" y="74385"/>
                  </a:lnTo>
                  <a:lnTo>
                    <a:pt x="94314" y="74778"/>
                  </a:lnTo>
                  <a:lnTo>
                    <a:pt x="52779" y="84664"/>
                  </a:lnTo>
                  <a:lnTo>
                    <a:pt x="18262" y="105458"/>
                  </a:lnTo>
                  <a:lnTo>
                    <a:pt x="0" y="164926"/>
                  </a:lnTo>
                  <a:lnTo>
                    <a:pt x="160599" y="164926"/>
                  </a:lnTo>
                  <a:lnTo>
                    <a:pt x="160599" y="164390"/>
                  </a:lnTo>
                  <a:lnTo>
                    <a:pt x="206255" y="111351"/>
                  </a:lnTo>
                  <a:lnTo>
                    <a:pt x="276620" y="37418"/>
                  </a:lnTo>
                  <a:lnTo>
                    <a:pt x="280589" y="31642"/>
                  </a:lnTo>
                  <a:lnTo>
                    <a:pt x="282595" y="24560"/>
                  </a:lnTo>
                  <a:lnTo>
                    <a:pt x="282285" y="17076"/>
                  </a:lnTo>
                  <a:lnTo>
                    <a:pt x="279305" y="10095"/>
                  </a:lnTo>
                  <a:lnTo>
                    <a:pt x="272918" y="3582"/>
                  </a:lnTo>
                  <a:lnTo>
                    <a:pt x="264870" y="184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02" name="object 18"/>
            <p:cNvSpPr/>
            <p:nvPr/>
          </p:nvSpPr>
          <p:spPr>
            <a:xfrm>
              <a:off x="4708089" y="2356042"/>
              <a:ext cx="283210" cy="165100"/>
            </a:xfrm>
            <a:custGeom>
              <a:avLst/>
              <a:ahLst/>
              <a:rect l="l" t="t" r="r" b="b"/>
              <a:pathLst>
                <a:path w="283210" h="165100">
                  <a:moveTo>
                    <a:pt x="279305" y="10095"/>
                  </a:moveTo>
                  <a:lnTo>
                    <a:pt x="272918" y="3582"/>
                  </a:lnTo>
                  <a:lnTo>
                    <a:pt x="264870" y="184"/>
                  </a:lnTo>
                  <a:lnTo>
                    <a:pt x="256116" y="0"/>
                  </a:lnTo>
                  <a:lnTo>
                    <a:pt x="247615" y="3130"/>
                  </a:lnTo>
                  <a:lnTo>
                    <a:pt x="245466" y="4202"/>
                  </a:lnTo>
                  <a:lnTo>
                    <a:pt x="244392" y="6345"/>
                  </a:lnTo>
                  <a:lnTo>
                    <a:pt x="243317" y="7416"/>
                  </a:lnTo>
                  <a:lnTo>
                    <a:pt x="164896" y="88850"/>
                  </a:lnTo>
                  <a:lnTo>
                    <a:pt x="159164" y="86138"/>
                  </a:lnTo>
                  <a:lnTo>
                    <a:pt x="153281" y="83626"/>
                  </a:lnTo>
                  <a:lnTo>
                    <a:pt x="113013" y="74837"/>
                  </a:lnTo>
                  <a:lnTo>
                    <a:pt x="103663" y="74385"/>
                  </a:lnTo>
                  <a:lnTo>
                    <a:pt x="94314" y="74778"/>
                  </a:lnTo>
                  <a:lnTo>
                    <a:pt x="52779" y="84664"/>
                  </a:lnTo>
                  <a:lnTo>
                    <a:pt x="18262" y="105458"/>
                  </a:lnTo>
                  <a:lnTo>
                    <a:pt x="0" y="164926"/>
                  </a:lnTo>
                  <a:lnTo>
                    <a:pt x="160599" y="164926"/>
                  </a:lnTo>
                  <a:lnTo>
                    <a:pt x="160599" y="164390"/>
                  </a:lnTo>
                  <a:lnTo>
                    <a:pt x="206255" y="111351"/>
                  </a:lnTo>
                  <a:lnTo>
                    <a:pt x="276620" y="37418"/>
                  </a:lnTo>
                  <a:lnTo>
                    <a:pt x="280589" y="31642"/>
                  </a:lnTo>
                  <a:lnTo>
                    <a:pt x="282595" y="24560"/>
                  </a:lnTo>
                  <a:lnTo>
                    <a:pt x="282285" y="17076"/>
                  </a:lnTo>
                  <a:lnTo>
                    <a:pt x="279305" y="10095"/>
                  </a:lnTo>
                </a:path>
              </a:pathLst>
            </a:custGeom>
            <a:ln w="6254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03" name="object 19"/>
            <p:cNvSpPr/>
            <p:nvPr/>
          </p:nvSpPr>
          <p:spPr>
            <a:xfrm>
              <a:off x="4681728" y="2104643"/>
              <a:ext cx="521334" cy="520065"/>
            </a:xfrm>
            <a:custGeom>
              <a:avLst/>
              <a:ahLst/>
              <a:rect l="l" t="t" r="r" b="b"/>
              <a:pathLst>
                <a:path w="521335" h="520064">
                  <a:moveTo>
                    <a:pt x="0" y="519684"/>
                  </a:moveTo>
                  <a:lnTo>
                    <a:pt x="521208" y="519684"/>
                  </a:lnTo>
                  <a:lnTo>
                    <a:pt x="521208" y="0"/>
                  </a:lnTo>
                  <a:lnTo>
                    <a:pt x="0" y="0"/>
                  </a:lnTo>
                  <a:lnTo>
                    <a:pt x="0" y="51968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04" name="object 20"/>
          <p:cNvSpPr txBox="1"/>
          <p:nvPr/>
        </p:nvSpPr>
        <p:spPr>
          <a:xfrm>
            <a:off x="5571235" y="2201926"/>
            <a:ext cx="1520825" cy="699858"/>
          </a:xfrm>
          <a:prstGeom prst="rect"/>
        </p:spPr>
        <p:txBody>
          <a:bodyPr bIns="0" lIns="0" rIns="0" rtlCol="0" tIns="12700" vert="horz" wrap="square">
            <a:spAutoFit/>
          </a:bodyPr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latin typeface="Calibri"/>
                <a:cs typeface="Calibri"/>
              </a:rPr>
              <a:t>Train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trainer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066531" y="1915667"/>
            <a:ext cx="897890" cy="897890"/>
            <a:chOff x="8066531" y="1915667"/>
            <a:chExt cx="897890" cy="897890"/>
          </a:xfrm>
        </p:grpSpPr>
        <p:sp>
          <p:nvSpPr>
            <p:cNvPr id="1048605" name="object 22"/>
            <p:cNvSpPr/>
            <p:nvPr/>
          </p:nvSpPr>
          <p:spPr>
            <a:xfrm>
              <a:off x="8066531" y="1915667"/>
              <a:ext cx="897890" cy="897890"/>
            </a:xfrm>
            <a:custGeom>
              <a:avLst/>
              <a:ahLst/>
              <a:rect l="l" t="t" r="r" b="b"/>
              <a:pathLst>
                <a:path w="897890" h="897889">
                  <a:moveTo>
                    <a:pt x="448818" y="0"/>
                  </a:moveTo>
                  <a:lnTo>
                    <a:pt x="399909" y="2633"/>
                  </a:lnTo>
                  <a:lnTo>
                    <a:pt x="352527" y="10350"/>
                  </a:lnTo>
                  <a:lnTo>
                    <a:pt x="306945" y="22878"/>
                  </a:lnTo>
                  <a:lnTo>
                    <a:pt x="263438" y="39942"/>
                  </a:lnTo>
                  <a:lnTo>
                    <a:pt x="222278" y="61270"/>
                  </a:lnTo>
                  <a:lnTo>
                    <a:pt x="183739" y="86587"/>
                  </a:lnTo>
                  <a:lnTo>
                    <a:pt x="148095" y="115620"/>
                  </a:lnTo>
                  <a:lnTo>
                    <a:pt x="115620" y="148095"/>
                  </a:lnTo>
                  <a:lnTo>
                    <a:pt x="86587" y="183739"/>
                  </a:lnTo>
                  <a:lnTo>
                    <a:pt x="61270" y="222278"/>
                  </a:lnTo>
                  <a:lnTo>
                    <a:pt x="39942" y="263438"/>
                  </a:lnTo>
                  <a:lnTo>
                    <a:pt x="22878" y="306945"/>
                  </a:lnTo>
                  <a:lnTo>
                    <a:pt x="10350" y="352527"/>
                  </a:lnTo>
                  <a:lnTo>
                    <a:pt x="2633" y="399909"/>
                  </a:lnTo>
                  <a:lnTo>
                    <a:pt x="0" y="448818"/>
                  </a:lnTo>
                  <a:lnTo>
                    <a:pt x="2633" y="497726"/>
                  </a:lnTo>
                  <a:lnTo>
                    <a:pt x="10350" y="545108"/>
                  </a:lnTo>
                  <a:lnTo>
                    <a:pt x="22878" y="590690"/>
                  </a:lnTo>
                  <a:lnTo>
                    <a:pt x="39942" y="634197"/>
                  </a:lnTo>
                  <a:lnTo>
                    <a:pt x="61270" y="675357"/>
                  </a:lnTo>
                  <a:lnTo>
                    <a:pt x="86587" y="713896"/>
                  </a:lnTo>
                  <a:lnTo>
                    <a:pt x="115620" y="749540"/>
                  </a:lnTo>
                  <a:lnTo>
                    <a:pt x="148095" y="782015"/>
                  </a:lnTo>
                  <a:lnTo>
                    <a:pt x="183739" y="811048"/>
                  </a:lnTo>
                  <a:lnTo>
                    <a:pt x="222278" y="836365"/>
                  </a:lnTo>
                  <a:lnTo>
                    <a:pt x="263438" y="857693"/>
                  </a:lnTo>
                  <a:lnTo>
                    <a:pt x="306945" y="874757"/>
                  </a:lnTo>
                  <a:lnTo>
                    <a:pt x="352527" y="887285"/>
                  </a:lnTo>
                  <a:lnTo>
                    <a:pt x="399909" y="895002"/>
                  </a:lnTo>
                  <a:lnTo>
                    <a:pt x="448818" y="897636"/>
                  </a:lnTo>
                  <a:lnTo>
                    <a:pt x="497726" y="895002"/>
                  </a:lnTo>
                  <a:lnTo>
                    <a:pt x="545108" y="887285"/>
                  </a:lnTo>
                  <a:lnTo>
                    <a:pt x="590690" y="874757"/>
                  </a:lnTo>
                  <a:lnTo>
                    <a:pt x="634197" y="857693"/>
                  </a:lnTo>
                  <a:lnTo>
                    <a:pt x="675357" y="836365"/>
                  </a:lnTo>
                  <a:lnTo>
                    <a:pt x="713896" y="811048"/>
                  </a:lnTo>
                  <a:lnTo>
                    <a:pt x="749540" y="782015"/>
                  </a:lnTo>
                  <a:lnTo>
                    <a:pt x="782015" y="749540"/>
                  </a:lnTo>
                  <a:lnTo>
                    <a:pt x="811048" y="713896"/>
                  </a:lnTo>
                  <a:lnTo>
                    <a:pt x="836365" y="675357"/>
                  </a:lnTo>
                  <a:lnTo>
                    <a:pt x="857693" y="634197"/>
                  </a:lnTo>
                  <a:lnTo>
                    <a:pt x="874757" y="590690"/>
                  </a:lnTo>
                  <a:lnTo>
                    <a:pt x="887285" y="545108"/>
                  </a:lnTo>
                  <a:lnTo>
                    <a:pt x="895002" y="497726"/>
                  </a:lnTo>
                  <a:lnTo>
                    <a:pt x="897636" y="448818"/>
                  </a:lnTo>
                  <a:lnTo>
                    <a:pt x="895002" y="399909"/>
                  </a:lnTo>
                  <a:lnTo>
                    <a:pt x="887285" y="352527"/>
                  </a:lnTo>
                  <a:lnTo>
                    <a:pt x="874757" y="306945"/>
                  </a:lnTo>
                  <a:lnTo>
                    <a:pt x="857693" y="263438"/>
                  </a:lnTo>
                  <a:lnTo>
                    <a:pt x="836365" y="222278"/>
                  </a:lnTo>
                  <a:lnTo>
                    <a:pt x="811048" y="183739"/>
                  </a:lnTo>
                  <a:lnTo>
                    <a:pt x="782015" y="148095"/>
                  </a:lnTo>
                  <a:lnTo>
                    <a:pt x="749540" y="115620"/>
                  </a:lnTo>
                  <a:lnTo>
                    <a:pt x="713896" y="86587"/>
                  </a:lnTo>
                  <a:lnTo>
                    <a:pt x="675357" y="61270"/>
                  </a:lnTo>
                  <a:lnTo>
                    <a:pt x="634197" y="39942"/>
                  </a:lnTo>
                  <a:lnTo>
                    <a:pt x="590690" y="22878"/>
                  </a:lnTo>
                  <a:lnTo>
                    <a:pt x="545108" y="10350"/>
                  </a:lnTo>
                  <a:lnTo>
                    <a:pt x="497726" y="2633"/>
                  </a:lnTo>
                  <a:lnTo>
                    <a:pt x="448818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06" name="object 23"/>
            <p:cNvSpPr/>
            <p:nvPr/>
          </p:nvSpPr>
          <p:spPr>
            <a:xfrm>
              <a:off x="8280720" y="2322742"/>
              <a:ext cx="471805" cy="214629"/>
            </a:xfrm>
            <a:custGeom>
              <a:avLst/>
              <a:ahLst/>
              <a:rect l="l" t="t" r="r" b="b"/>
              <a:pathLst>
                <a:path w="471804" h="214630">
                  <a:moveTo>
                    <a:pt x="471292" y="0"/>
                  </a:moveTo>
                  <a:lnTo>
                    <a:pt x="0" y="0"/>
                  </a:lnTo>
                  <a:lnTo>
                    <a:pt x="0" y="214299"/>
                  </a:lnTo>
                  <a:lnTo>
                    <a:pt x="471292" y="214299"/>
                  </a:lnTo>
                  <a:lnTo>
                    <a:pt x="471292" y="182154"/>
                  </a:lnTo>
                  <a:lnTo>
                    <a:pt x="53553" y="182154"/>
                  </a:lnTo>
                  <a:lnTo>
                    <a:pt x="32131" y="160724"/>
                  </a:lnTo>
                  <a:lnTo>
                    <a:pt x="32131" y="53574"/>
                  </a:lnTo>
                  <a:lnTo>
                    <a:pt x="53553" y="32144"/>
                  </a:lnTo>
                  <a:lnTo>
                    <a:pt x="471292" y="32145"/>
                  </a:lnTo>
                  <a:lnTo>
                    <a:pt x="471292" y="0"/>
                  </a:lnTo>
                  <a:close/>
                </a:path>
                <a:path w="471804" h="214630">
                  <a:moveTo>
                    <a:pt x="471292" y="32145"/>
                  </a:moveTo>
                  <a:lnTo>
                    <a:pt x="423092" y="32145"/>
                  </a:lnTo>
                  <a:lnTo>
                    <a:pt x="439159" y="48217"/>
                  </a:lnTo>
                  <a:lnTo>
                    <a:pt x="439159" y="166082"/>
                  </a:lnTo>
                  <a:lnTo>
                    <a:pt x="423092" y="182154"/>
                  </a:lnTo>
                  <a:lnTo>
                    <a:pt x="471292" y="182154"/>
                  </a:lnTo>
                  <a:lnTo>
                    <a:pt x="471292" y="32145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07" name="object 24"/>
            <p:cNvSpPr/>
            <p:nvPr/>
          </p:nvSpPr>
          <p:spPr>
            <a:xfrm>
              <a:off x="8280720" y="2322742"/>
              <a:ext cx="471805" cy="214629"/>
            </a:xfrm>
            <a:custGeom>
              <a:avLst/>
              <a:ahLst/>
              <a:rect l="l" t="t" r="r" b="b"/>
              <a:pathLst>
                <a:path w="471804" h="214630">
                  <a:moveTo>
                    <a:pt x="439159" y="166082"/>
                  </a:moveTo>
                  <a:lnTo>
                    <a:pt x="423092" y="182154"/>
                  </a:lnTo>
                  <a:lnTo>
                    <a:pt x="53553" y="182154"/>
                  </a:lnTo>
                  <a:lnTo>
                    <a:pt x="32131" y="160724"/>
                  </a:lnTo>
                  <a:lnTo>
                    <a:pt x="32131" y="53574"/>
                  </a:lnTo>
                  <a:lnTo>
                    <a:pt x="53553" y="32144"/>
                  </a:lnTo>
                  <a:lnTo>
                    <a:pt x="423092" y="32145"/>
                  </a:lnTo>
                  <a:lnTo>
                    <a:pt x="439159" y="48217"/>
                  </a:lnTo>
                  <a:lnTo>
                    <a:pt x="439159" y="166082"/>
                  </a:lnTo>
                  <a:close/>
                </a:path>
                <a:path w="471804" h="214630">
                  <a:moveTo>
                    <a:pt x="0" y="0"/>
                  </a:moveTo>
                  <a:lnTo>
                    <a:pt x="0" y="214299"/>
                  </a:lnTo>
                  <a:lnTo>
                    <a:pt x="471292" y="214299"/>
                  </a:lnTo>
                  <a:lnTo>
                    <a:pt x="471292" y="0"/>
                  </a:lnTo>
                  <a:lnTo>
                    <a:pt x="0" y="0"/>
                  </a:lnTo>
                  <a:close/>
                </a:path>
              </a:pathLst>
            </a:custGeom>
            <a:ln w="6249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pic>
          <p:nvPicPr>
            <p:cNvPr id="2097158" name="object 25"/>
            <p:cNvPicPr>
              <a:picLocks/>
            </p:cNvPicPr>
            <p:nvPr/>
          </p:nvPicPr>
          <p:blipFill>
            <a:blip xmlns:r="http://schemas.openxmlformats.org/officeDocument/2006/relationships" r:embed="rId5" cstate="print"/>
            <a:stretch>
              <a:fillRect/>
            </a:stretch>
          </p:blipFill>
          <p:spPr>
            <a:xfrm>
              <a:off x="8470394" y="2373192"/>
              <a:ext cx="91938" cy="113398"/>
            </a:xfrm>
            <a:prstGeom prst="rect"/>
          </p:spPr>
        </p:pic>
        <p:sp>
          <p:nvSpPr>
            <p:cNvPr id="1048608" name="object 26"/>
            <p:cNvSpPr/>
            <p:nvPr/>
          </p:nvSpPr>
          <p:spPr>
            <a:xfrm>
              <a:off x="8366407" y="2413819"/>
              <a:ext cx="32384" cy="32384"/>
            </a:xfrm>
            <a:custGeom>
              <a:avLst/>
              <a:ahLst/>
              <a:rect l="l" t="t" r="r" b="b"/>
              <a:pathLst>
                <a:path w="32384" h="32385">
                  <a:moveTo>
                    <a:pt x="24943" y="0"/>
                  </a:moveTo>
                  <a:lnTo>
                    <a:pt x="7194" y="0"/>
                  </a:lnTo>
                  <a:lnTo>
                    <a:pt x="0" y="7196"/>
                  </a:lnTo>
                  <a:lnTo>
                    <a:pt x="0" y="24947"/>
                  </a:lnTo>
                  <a:lnTo>
                    <a:pt x="7194" y="32144"/>
                  </a:lnTo>
                  <a:lnTo>
                    <a:pt x="24943" y="32144"/>
                  </a:lnTo>
                  <a:lnTo>
                    <a:pt x="32133" y="24948"/>
                  </a:lnTo>
                  <a:lnTo>
                    <a:pt x="32133" y="16072"/>
                  </a:lnTo>
                  <a:lnTo>
                    <a:pt x="32133" y="7196"/>
                  </a:lnTo>
                  <a:lnTo>
                    <a:pt x="2494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09" name="object 27"/>
            <p:cNvSpPr/>
            <p:nvPr/>
          </p:nvSpPr>
          <p:spPr>
            <a:xfrm>
              <a:off x="8366407" y="2413819"/>
              <a:ext cx="32384" cy="32384"/>
            </a:xfrm>
            <a:custGeom>
              <a:avLst/>
              <a:ahLst/>
              <a:rect l="l" t="t" r="r" b="b"/>
              <a:pathLst>
                <a:path w="32384" h="32385">
                  <a:moveTo>
                    <a:pt x="32133" y="16072"/>
                  </a:moveTo>
                  <a:lnTo>
                    <a:pt x="32133" y="24948"/>
                  </a:lnTo>
                  <a:lnTo>
                    <a:pt x="24943" y="32144"/>
                  </a:lnTo>
                  <a:lnTo>
                    <a:pt x="16066" y="32144"/>
                  </a:lnTo>
                  <a:lnTo>
                    <a:pt x="7194" y="32144"/>
                  </a:lnTo>
                  <a:lnTo>
                    <a:pt x="0" y="24947"/>
                  </a:lnTo>
                  <a:lnTo>
                    <a:pt x="0" y="16072"/>
                  </a:lnTo>
                  <a:lnTo>
                    <a:pt x="0" y="7196"/>
                  </a:lnTo>
                  <a:lnTo>
                    <a:pt x="7194" y="0"/>
                  </a:lnTo>
                  <a:lnTo>
                    <a:pt x="16066" y="0"/>
                  </a:lnTo>
                  <a:lnTo>
                    <a:pt x="24943" y="0"/>
                  </a:lnTo>
                  <a:lnTo>
                    <a:pt x="32133" y="7196"/>
                  </a:lnTo>
                  <a:lnTo>
                    <a:pt x="32133" y="16072"/>
                  </a:lnTo>
                  <a:close/>
                </a:path>
              </a:pathLst>
            </a:custGeom>
            <a:ln w="6249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10" name="object 28"/>
            <p:cNvSpPr/>
            <p:nvPr/>
          </p:nvSpPr>
          <p:spPr>
            <a:xfrm>
              <a:off x="8634186" y="2413819"/>
              <a:ext cx="32384" cy="32384"/>
            </a:xfrm>
            <a:custGeom>
              <a:avLst/>
              <a:ahLst/>
              <a:rect l="l" t="t" r="r" b="b"/>
              <a:pathLst>
                <a:path w="32384" h="32385">
                  <a:moveTo>
                    <a:pt x="24943" y="0"/>
                  </a:moveTo>
                  <a:lnTo>
                    <a:pt x="7194" y="0"/>
                  </a:lnTo>
                  <a:lnTo>
                    <a:pt x="0" y="7196"/>
                  </a:lnTo>
                  <a:lnTo>
                    <a:pt x="0" y="24947"/>
                  </a:lnTo>
                  <a:lnTo>
                    <a:pt x="7194" y="32144"/>
                  </a:lnTo>
                  <a:lnTo>
                    <a:pt x="24943" y="32144"/>
                  </a:lnTo>
                  <a:lnTo>
                    <a:pt x="32133" y="24948"/>
                  </a:lnTo>
                  <a:lnTo>
                    <a:pt x="32133" y="16072"/>
                  </a:lnTo>
                  <a:lnTo>
                    <a:pt x="32133" y="7196"/>
                  </a:lnTo>
                  <a:lnTo>
                    <a:pt x="2494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11" name="object 29"/>
            <p:cNvSpPr/>
            <p:nvPr/>
          </p:nvSpPr>
          <p:spPr>
            <a:xfrm>
              <a:off x="8634186" y="2413819"/>
              <a:ext cx="32384" cy="32384"/>
            </a:xfrm>
            <a:custGeom>
              <a:avLst/>
              <a:ahLst/>
              <a:rect l="l" t="t" r="r" b="b"/>
              <a:pathLst>
                <a:path w="32384" h="32385">
                  <a:moveTo>
                    <a:pt x="32133" y="16072"/>
                  </a:moveTo>
                  <a:lnTo>
                    <a:pt x="32133" y="24948"/>
                  </a:lnTo>
                  <a:lnTo>
                    <a:pt x="24943" y="32144"/>
                  </a:lnTo>
                  <a:lnTo>
                    <a:pt x="16066" y="32144"/>
                  </a:lnTo>
                  <a:lnTo>
                    <a:pt x="7194" y="32144"/>
                  </a:lnTo>
                  <a:lnTo>
                    <a:pt x="0" y="24947"/>
                  </a:lnTo>
                  <a:lnTo>
                    <a:pt x="0" y="16072"/>
                  </a:lnTo>
                  <a:lnTo>
                    <a:pt x="0" y="7196"/>
                  </a:lnTo>
                  <a:lnTo>
                    <a:pt x="7194" y="0"/>
                  </a:lnTo>
                  <a:lnTo>
                    <a:pt x="16066" y="0"/>
                  </a:lnTo>
                  <a:lnTo>
                    <a:pt x="24943" y="0"/>
                  </a:lnTo>
                  <a:lnTo>
                    <a:pt x="32133" y="7196"/>
                  </a:lnTo>
                  <a:lnTo>
                    <a:pt x="32133" y="16072"/>
                  </a:lnTo>
                  <a:close/>
                </a:path>
              </a:pathLst>
            </a:custGeom>
            <a:ln w="6249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12" name="object 30"/>
            <p:cNvSpPr/>
            <p:nvPr/>
          </p:nvSpPr>
          <p:spPr>
            <a:xfrm>
              <a:off x="8341772" y="2177023"/>
              <a:ext cx="311150" cy="118110"/>
            </a:xfrm>
            <a:custGeom>
              <a:avLst/>
              <a:ahLst/>
              <a:rect l="l" t="t" r="r" b="b"/>
              <a:pathLst>
                <a:path w="311150" h="118110">
                  <a:moveTo>
                    <a:pt x="288129" y="0"/>
                  </a:moveTo>
                  <a:lnTo>
                    <a:pt x="0" y="117859"/>
                  </a:lnTo>
                  <a:lnTo>
                    <a:pt x="164951" y="85179"/>
                  </a:lnTo>
                  <a:lnTo>
                    <a:pt x="270456" y="42319"/>
                  </a:lnTo>
                  <a:lnTo>
                    <a:pt x="278489" y="62678"/>
                  </a:lnTo>
                  <a:lnTo>
                    <a:pt x="310623" y="56249"/>
                  </a:lnTo>
                  <a:lnTo>
                    <a:pt x="28812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13" name="object 31"/>
            <p:cNvSpPr/>
            <p:nvPr/>
          </p:nvSpPr>
          <p:spPr>
            <a:xfrm>
              <a:off x="8341772" y="2177023"/>
              <a:ext cx="311150" cy="118110"/>
            </a:xfrm>
            <a:custGeom>
              <a:avLst/>
              <a:ahLst/>
              <a:rect l="l" t="t" r="r" b="b"/>
              <a:pathLst>
                <a:path w="311150" h="118110">
                  <a:moveTo>
                    <a:pt x="270456" y="42319"/>
                  </a:moveTo>
                  <a:lnTo>
                    <a:pt x="278489" y="62678"/>
                  </a:lnTo>
                  <a:lnTo>
                    <a:pt x="310623" y="56249"/>
                  </a:lnTo>
                  <a:lnTo>
                    <a:pt x="288129" y="0"/>
                  </a:lnTo>
                  <a:lnTo>
                    <a:pt x="0" y="117859"/>
                  </a:lnTo>
                  <a:lnTo>
                    <a:pt x="164951" y="85179"/>
                  </a:lnTo>
                  <a:lnTo>
                    <a:pt x="270456" y="42319"/>
                  </a:lnTo>
                  <a:close/>
                </a:path>
              </a:pathLst>
            </a:custGeom>
            <a:ln w="6250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14" name="object 32"/>
            <p:cNvSpPr/>
            <p:nvPr/>
          </p:nvSpPr>
          <p:spPr>
            <a:xfrm>
              <a:off x="8419963" y="2246666"/>
              <a:ext cx="285750" cy="55244"/>
            </a:xfrm>
            <a:custGeom>
              <a:avLst/>
              <a:ahLst/>
              <a:rect l="l" t="t" r="r" b="b"/>
              <a:pathLst>
                <a:path w="285750" h="55244">
                  <a:moveTo>
                    <a:pt x="274740" y="0"/>
                  </a:moveTo>
                  <a:lnTo>
                    <a:pt x="0" y="54646"/>
                  </a:lnTo>
                  <a:lnTo>
                    <a:pt x="164416" y="54646"/>
                  </a:lnTo>
                  <a:lnTo>
                    <a:pt x="249034" y="38038"/>
                  </a:lnTo>
                  <a:lnTo>
                    <a:pt x="252783" y="54646"/>
                  </a:lnTo>
                  <a:lnTo>
                    <a:pt x="285456" y="54646"/>
                  </a:lnTo>
                  <a:lnTo>
                    <a:pt x="27474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15" name="object 33"/>
            <p:cNvSpPr/>
            <p:nvPr/>
          </p:nvSpPr>
          <p:spPr>
            <a:xfrm>
              <a:off x="8419963" y="2246666"/>
              <a:ext cx="285750" cy="55244"/>
            </a:xfrm>
            <a:custGeom>
              <a:avLst/>
              <a:ahLst/>
              <a:rect l="l" t="t" r="r" b="b"/>
              <a:pathLst>
                <a:path w="285750" h="55244">
                  <a:moveTo>
                    <a:pt x="164416" y="54646"/>
                  </a:moveTo>
                  <a:lnTo>
                    <a:pt x="249034" y="38038"/>
                  </a:lnTo>
                  <a:lnTo>
                    <a:pt x="252783" y="54646"/>
                  </a:lnTo>
                  <a:lnTo>
                    <a:pt x="285456" y="54646"/>
                  </a:lnTo>
                  <a:lnTo>
                    <a:pt x="274740" y="0"/>
                  </a:lnTo>
                  <a:lnTo>
                    <a:pt x="0" y="54646"/>
                  </a:lnTo>
                  <a:lnTo>
                    <a:pt x="164416" y="54646"/>
                  </a:lnTo>
                  <a:close/>
                </a:path>
              </a:pathLst>
            </a:custGeom>
            <a:ln w="6250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16" name="object 34"/>
            <p:cNvSpPr/>
            <p:nvPr/>
          </p:nvSpPr>
          <p:spPr>
            <a:xfrm>
              <a:off x="8255507" y="2104643"/>
              <a:ext cx="520065" cy="520065"/>
            </a:xfrm>
            <a:custGeom>
              <a:avLst/>
              <a:ahLst/>
              <a:rect l="l" t="t" r="r" b="b"/>
              <a:pathLst>
                <a:path w="520065" h="520064">
                  <a:moveTo>
                    <a:pt x="0" y="519684"/>
                  </a:moveTo>
                  <a:lnTo>
                    <a:pt x="519683" y="519684"/>
                  </a:lnTo>
                  <a:lnTo>
                    <a:pt x="519683" y="0"/>
                  </a:lnTo>
                  <a:lnTo>
                    <a:pt x="0" y="0"/>
                  </a:lnTo>
                  <a:lnTo>
                    <a:pt x="0" y="51968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17" name="object 35"/>
          <p:cNvSpPr txBox="1"/>
          <p:nvPr/>
        </p:nvSpPr>
        <p:spPr>
          <a:xfrm>
            <a:off x="9144761" y="2201926"/>
            <a:ext cx="1764359" cy="378550"/>
          </a:xfrm>
          <a:prstGeom prst="rect"/>
        </p:spPr>
        <p:txBody>
          <a:bodyPr bIns="0" lIns="0" rIns="0" rtlCol="0" tIns="12700" vert="horz" wrap="square">
            <a:spAutoFit/>
          </a:bodyPr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Philanthropy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2" name="object 36"/>
          <p:cNvGrpSpPr/>
          <p:nvPr/>
        </p:nvGrpSpPr>
        <p:grpSpPr>
          <a:xfrm>
            <a:off x="920496" y="3552444"/>
            <a:ext cx="897890" cy="897890"/>
            <a:chOff x="920496" y="3552444"/>
            <a:chExt cx="897890" cy="897890"/>
          </a:xfrm>
        </p:grpSpPr>
        <p:sp>
          <p:nvSpPr>
            <p:cNvPr id="1048618" name="object 37"/>
            <p:cNvSpPr/>
            <p:nvPr/>
          </p:nvSpPr>
          <p:spPr>
            <a:xfrm>
              <a:off x="920496" y="3552444"/>
              <a:ext cx="897890" cy="897890"/>
            </a:xfrm>
            <a:custGeom>
              <a:avLst/>
              <a:ahLst/>
              <a:rect l="l" t="t" r="r" b="b"/>
              <a:pathLst>
                <a:path w="897889" h="897889">
                  <a:moveTo>
                    <a:pt x="448817" y="0"/>
                  </a:moveTo>
                  <a:lnTo>
                    <a:pt x="399913" y="2633"/>
                  </a:lnTo>
                  <a:lnTo>
                    <a:pt x="352535" y="10350"/>
                  </a:lnTo>
                  <a:lnTo>
                    <a:pt x="306955" y="22878"/>
                  </a:lnTo>
                  <a:lnTo>
                    <a:pt x="263449" y="39942"/>
                  </a:lnTo>
                  <a:lnTo>
                    <a:pt x="222289" y="61270"/>
                  </a:lnTo>
                  <a:lnTo>
                    <a:pt x="183750" y="86587"/>
                  </a:lnTo>
                  <a:lnTo>
                    <a:pt x="148105" y="115620"/>
                  </a:lnTo>
                  <a:lnTo>
                    <a:pt x="115629" y="148095"/>
                  </a:lnTo>
                  <a:lnTo>
                    <a:pt x="86594" y="183739"/>
                  </a:lnTo>
                  <a:lnTo>
                    <a:pt x="61276" y="222278"/>
                  </a:lnTo>
                  <a:lnTo>
                    <a:pt x="39946" y="263438"/>
                  </a:lnTo>
                  <a:lnTo>
                    <a:pt x="22880" y="306945"/>
                  </a:lnTo>
                  <a:lnTo>
                    <a:pt x="10351" y="352527"/>
                  </a:lnTo>
                  <a:lnTo>
                    <a:pt x="2633" y="399909"/>
                  </a:lnTo>
                  <a:lnTo>
                    <a:pt x="0" y="448817"/>
                  </a:lnTo>
                  <a:lnTo>
                    <a:pt x="2633" y="497726"/>
                  </a:lnTo>
                  <a:lnTo>
                    <a:pt x="10351" y="545108"/>
                  </a:lnTo>
                  <a:lnTo>
                    <a:pt x="22880" y="590690"/>
                  </a:lnTo>
                  <a:lnTo>
                    <a:pt x="39946" y="634197"/>
                  </a:lnTo>
                  <a:lnTo>
                    <a:pt x="61276" y="675357"/>
                  </a:lnTo>
                  <a:lnTo>
                    <a:pt x="86594" y="713896"/>
                  </a:lnTo>
                  <a:lnTo>
                    <a:pt x="115629" y="749540"/>
                  </a:lnTo>
                  <a:lnTo>
                    <a:pt x="148105" y="782015"/>
                  </a:lnTo>
                  <a:lnTo>
                    <a:pt x="183750" y="811048"/>
                  </a:lnTo>
                  <a:lnTo>
                    <a:pt x="222289" y="836365"/>
                  </a:lnTo>
                  <a:lnTo>
                    <a:pt x="263449" y="857693"/>
                  </a:lnTo>
                  <a:lnTo>
                    <a:pt x="306955" y="874757"/>
                  </a:lnTo>
                  <a:lnTo>
                    <a:pt x="352535" y="887285"/>
                  </a:lnTo>
                  <a:lnTo>
                    <a:pt x="399913" y="895002"/>
                  </a:lnTo>
                  <a:lnTo>
                    <a:pt x="448817" y="897635"/>
                  </a:lnTo>
                  <a:lnTo>
                    <a:pt x="497726" y="895002"/>
                  </a:lnTo>
                  <a:lnTo>
                    <a:pt x="545108" y="887285"/>
                  </a:lnTo>
                  <a:lnTo>
                    <a:pt x="590690" y="874757"/>
                  </a:lnTo>
                  <a:lnTo>
                    <a:pt x="634197" y="857693"/>
                  </a:lnTo>
                  <a:lnTo>
                    <a:pt x="675357" y="836365"/>
                  </a:lnTo>
                  <a:lnTo>
                    <a:pt x="713896" y="811048"/>
                  </a:lnTo>
                  <a:lnTo>
                    <a:pt x="749540" y="782015"/>
                  </a:lnTo>
                  <a:lnTo>
                    <a:pt x="782015" y="749540"/>
                  </a:lnTo>
                  <a:lnTo>
                    <a:pt x="811048" y="713896"/>
                  </a:lnTo>
                  <a:lnTo>
                    <a:pt x="836365" y="675357"/>
                  </a:lnTo>
                  <a:lnTo>
                    <a:pt x="857693" y="634197"/>
                  </a:lnTo>
                  <a:lnTo>
                    <a:pt x="874757" y="590690"/>
                  </a:lnTo>
                  <a:lnTo>
                    <a:pt x="887285" y="545108"/>
                  </a:lnTo>
                  <a:lnTo>
                    <a:pt x="895002" y="497726"/>
                  </a:lnTo>
                  <a:lnTo>
                    <a:pt x="897635" y="448817"/>
                  </a:lnTo>
                  <a:lnTo>
                    <a:pt x="895002" y="399909"/>
                  </a:lnTo>
                  <a:lnTo>
                    <a:pt x="887285" y="352527"/>
                  </a:lnTo>
                  <a:lnTo>
                    <a:pt x="874757" y="306945"/>
                  </a:lnTo>
                  <a:lnTo>
                    <a:pt x="857693" y="263438"/>
                  </a:lnTo>
                  <a:lnTo>
                    <a:pt x="836365" y="222278"/>
                  </a:lnTo>
                  <a:lnTo>
                    <a:pt x="811048" y="183739"/>
                  </a:lnTo>
                  <a:lnTo>
                    <a:pt x="782015" y="148095"/>
                  </a:lnTo>
                  <a:lnTo>
                    <a:pt x="749540" y="115620"/>
                  </a:lnTo>
                  <a:lnTo>
                    <a:pt x="713896" y="86587"/>
                  </a:lnTo>
                  <a:lnTo>
                    <a:pt x="675357" y="61270"/>
                  </a:lnTo>
                  <a:lnTo>
                    <a:pt x="634197" y="39942"/>
                  </a:lnTo>
                  <a:lnTo>
                    <a:pt x="590690" y="22878"/>
                  </a:lnTo>
                  <a:lnTo>
                    <a:pt x="545108" y="10350"/>
                  </a:lnTo>
                  <a:lnTo>
                    <a:pt x="497726" y="2633"/>
                  </a:lnTo>
                  <a:lnTo>
                    <a:pt x="448817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19" name="object 38"/>
            <p:cNvSpPr/>
            <p:nvPr/>
          </p:nvSpPr>
          <p:spPr>
            <a:xfrm>
              <a:off x="1166878" y="3798798"/>
              <a:ext cx="407034" cy="407670"/>
            </a:xfrm>
            <a:custGeom>
              <a:avLst/>
              <a:ahLst/>
              <a:rect l="l" t="t" r="r" b="b"/>
              <a:pathLst>
                <a:path w="407034" h="407670">
                  <a:moveTo>
                    <a:pt x="203450" y="0"/>
                  </a:moveTo>
                  <a:lnTo>
                    <a:pt x="156764" y="5372"/>
                  </a:lnTo>
                  <a:lnTo>
                    <a:pt x="113919" y="20679"/>
                  </a:lnTo>
                  <a:lnTo>
                    <a:pt x="76134" y="44701"/>
                  </a:lnTo>
                  <a:lnTo>
                    <a:pt x="44625" y="76220"/>
                  </a:lnTo>
                  <a:lnTo>
                    <a:pt x="20611" y="114018"/>
                  </a:lnTo>
                  <a:lnTo>
                    <a:pt x="5309" y="156877"/>
                  </a:lnTo>
                  <a:lnTo>
                    <a:pt x="0" y="203043"/>
                  </a:lnTo>
                  <a:lnTo>
                    <a:pt x="0" y="204115"/>
                  </a:lnTo>
                  <a:lnTo>
                    <a:pt x="5309" y="250281"/>
                  </a:lnTo>
                  <a:lnTo>
                    <a:pt x="20611" y="293141"/>
                  </a:lnTo>
                  <a:lnTo>
                    <a:pt x="44625" y="330940"/>
                  </a:lnTo>
                  <a:lnTo>
                    <a:pt x="76134" y="362460"/>
                  </a:lnTo>
                  <a:lnTo>
                    <a:pt x="113919" y="386483"/>
                  </a:lnTo>
                  <a:lnTo>
                    <a:pt x="156764" y="401790"/>
                  </a:lnTo>
                  <a:lnTo>
                    <a:pt x="203450" y="407163"/>
                  </a:lnTo>
                  <a:lnTo>
                    <a:pt x="250135" y="401790"/>
                  </a:lnTo>
                  <a:lnTo>
                    <a:pt x="292981" y="386483"/>
                  </a:lnTo>
                  <a:lnTo>
                    <a:pt x="296688" y="384126"/>
                  </a:lnTo>
                  <a:lnTo>
                    <a:pt x="203985" y="384126"/>
                  </a:lnTo>
                  <a:lnTo>
                    <a:pt x="155497" y="378268"/>
                  </a:lnTo>
                  <a:lnTo>
                    <a:pt x="111889" y="360295"/>
                  </a:lnTo>
                  <a:lnTo>
                    <a:pt x="74916" y="332025"/>
                  </a:lnTo>
                  <a:lnTo>
                    <a:pt x="46333" y="295271"/>
                  </a:lnTo>
                  <a:lnTo>
                    <a:pt x="27896" y="251851"/>
                  </a:lnTo>
                  <a:lnTo>
                    <a:pt x="21433" y="204115"/>
                  </a:lnTo>
                  <a:lnTo>
                    <a:pt x="21411" y="203043"/>
                  </a:lnTo>
                  <a:lnTo>
                    <a:pt x="24689" y="168756"/>
                  </a:lnTo>
                  <a:lnTo>
                    <a:pt x="34214" y="136343"/>
                  </a:lnTo>
                  <a:lnTo>
                    <a:pt x="49376" y="106693"/>
                  </a:lnTo>
                  <a:lnTo>
                    <a:pt x="69560" y="80357"/>
                  </a:lnTo>
                  <a:lnTo>
                    <a:pt x="302795" y="80357"/>
                  </a:lnTo>
                  <a:lnTo>
                    <a:pt x="301992" y="78750"/>
                  </a:lnTo>
                  <a:lnTo>
                    <a:pt x="298243" y="76071"/>
                  </a:lnTo>
                  <a:lnTo>
                    <a:pt x="287532" y="69642"/>
                  </a:lnTo>
                  <a:lnTo>
                    <a:pt x="219516" y="69642"/>
                  </a:lnTo>
                  <a:lnTo>
                    <a:pt x="214161" y="64285"/>
                  </a:lnTo>
                  <a:lnTo>
                    <a:pt x="194881" y="64285"/>
                  </a:lnTo>
                  <a:lnTo>
                    <a:pt x="192738" y="62142"/>
                  </a:lnTo>
                  <a:lnTo>
                    <a:pt x="192738" y="43926"/>
                  </a:lnTo>
                  <a:lnTo>
                    <a:pt x="193274" y="42319"/>
                  </a:lnTo>
                  <a:lnTo>
                    <a:pt x="194881" y="41248"/>
                  </a:lnTo>
                  <a:lnTo>
                    <a:pt x="229156" y="26782"/>
                  </a:lnTo>
                  <a:lnTo>
                    <a:pt x="302582" y="26782"/>
                  </a:lnTo>
                  <a:lnTo>
                    <a:pt x="292981" y="20679"/>
                  </a:lnTo>
                  <a:lnTo>
                    <a:pt x="250135" y="5372"/>
                  </a:lnTo>
                  <a:lnTo>
                    <a:pt x="203450" y="0"/>
                  </a:lnTo>
                  <a:close/>
                </a:path>
                <a:path w="407034" h="407670">
                  <a:moveTo>
                    <a:pt x="177683" y="147326"/>
                  </a:moveTo>
                  <a:lnTo>
                    <a:pt x="116689" y="147326"/>
                  </a:lnTo>
                  <a:lnTo>
                    <a:pt x="123116" y="149469"/>
                  </a:lnTo>
                  <a:lnTo>
                    <a:pt x="124187" y="150540"/>
                  </a:lnTo>
                  <a:lnTo>
                    <a:pt x="142396" y="186435"/>
                  </a:lnTo>
                  <a:lnTo>
                    <a:pt x="144538" y="190185"/>
                  </a:lnTo>
                  <a:lnTo>
                    <a:pt x="147752" y="193400"/>
                  </a:lnTo>
                  <a:lnTo>
                    <a:pt x="151501" y="194471"/>
                  </a:lnTo>
                  <a:lnTo>
                    <a:pt x="176672" y="203043"/>
                  </a:lnTo>
                  <a:lnTo>
                    <a:pt x="177743" y="204115"/>
                  </a:lnTo>
                  <a:lnTo>
                    <a:pt x="178278" y="205186"/>
                  </a:lnTo>
                  <a:lnTo>
                    <a:pt x="179885" y="207865"/>
                  </a:lnTo>
                  <a:lnTo>
                    <a:pt x="181492" y="211615"/>
                  </a:lnTo>
                  <a:lnTo>
                    <a:pt x="185241" y="213758"/>
                  </a:lnTo>
                  <a:lnTo>
                    <a:pt x="197558" y="213758"/>
                  </a:lnTo>
                  <a:lnTo>
                    <a:pt x="199165" y="214830"/>
                  </a:lnTo>
                  <a:lnTo>
                    <a:pt x="200236" y="215901"/>
                  </a:lnTo>
                  <a:lnTo>
                    <a:pt x="207199" y="226081"/>
                  </a:lnTo>
                  <a:lnTo>
                    <a:pt x="208805" y="228224"/>
                  </a:lnTo>
                  <a:lnTo>
                    <a:pt x="210947" y="229831"/>
                  </a:lnTo>
                  <a:lnTo>
                    <a:pt x="213625" y="230367"/>
                  </a:lnTo>
                  <a:lnTo>
                    <a:pt x="224872" y="233045"/>
                  </a:lnTo>
                  <a:lnTo>
                    <a:pt x="228085" y="233581"/>
                  </a:lnTo>
                  <a:lnTo>
                    <a:pt x="229692" y="237331"/>
                  </a:lnTo>
                  <a:lnTo>
                    <a:pt x="228621" y="240010"/>
                  </a:lnTo>
                  <a:lnTo>
                    <a:pt x="220052" y="248582"/>
                  </a:lnTo>
                  <a:lnTo>
                    <a:pt x="220103" y="261130"/>
                  </a:lnTo>
                  <a:lnTo>
                    <a:pt x="225073" y="283062"/>
                  </a:lnTo>
                  <a:lnTo>
                    <a:pt x="236119" y="297938"/>
                  </a:lnTo>
                  <a:lnTo>
                    <a:pt x="247164" y="307690"/>
                  </a:lnTo>
                  <a:lnTo>
                    <a:pt x="252185" y="314479"/>
                  </a:lnTo>
                  <a:lnTo>
                    <a:pt x="248796" y="366840"/>
                  </a:lnTo>
                  <a:lnTo>
                    <a:pt x="203985" y="384126"/>
                  </a:lnTo>
                  <a:lnTo>
                    <a:pt x="296688" y="384126"/>
                  </a:lnTo>
                  <a:lnTo>
                    <a:pt x="315228" y="372340"/>
                  </a:lnTo>
                  <a:lnTo>
                    <a:pt x="272001" y="372340"/>
                  </a:lnTo>
                  <a:lnTo>
                    <a:pt x="282018" y="363659"/>
                  </a:lnTo>
                  <a:lnTo>
                    <a:pt x="310561" y="337516"/>
                  </a:lnTo>
                  <a:lnTo>
                    <a:pt x="321272" y="310729"/>
                  </a:lnTo>
                  <a:lnTo>
                    <a:pt x="327130" y="308711"/>
                  </a:lnTo>
                  <a:lnTo>
                    <a:pt x="340017" y="302224"/>
                  </a:lnTo>
                  <a:lnTo>
                    <a:pt x="352904" y="290613"/>
                  </a:lnTo>
                  <a:lnTo>
                    <a:pt x="358761" y="273226"/>
                  </a:lnTo>
                  <a:lnTo>
                    <a:pt x="352904" y="261130"/>
                  </a:lnTo>
                  <a:lnTo>
                    <a:pt x="340017" y="252801"/>
                  </a:lnTo>
                  <a:lnTo>
                    <a:pt x="327130" y="247988"/>
                  </a:lnTo>
                  <a:lnTo>
                    <a:pt x="321272" y="246439"/>
                  </a:lnTo>
                  <a:lnTo>
                    <a:pt x="312210" y="232602"/>
                  </a:lnTo>
                  <a:lnTo>
                    <a:pt x="300418" y="225009"/>
                  </a:lnTo>
                  <a:lnTo>
                    <a:pt x="230227" y="225009"/>
                  </a:lnTo>
                  <a:lnTo>
                    <a:pt x="219516" y="219652"/>
                  </a:lnTo>
                  <a:lnTo>
                    <a:pt x="219516" y="200365"/>
                  </a:lnTo>
                  <a:lnTo>
                    <a:pt x="217374" y="198222"/>
                  </a:lnTo>
                  <a:lnTo>
                    <a:pt x="203450" y="198222"/>
                  </a:lnTo>
                  <a:lnTo>
                    <a:pt x="203450" y="184292"/>
                  </a:lnTo>
                  <a:lnTo>
                    <a:pt x="181492" y="184292"/>
                  </a:lnTo>
                  <a:lnTo>
                    <a:pt x="173994" y="182149"/>
                  </a:lnTo>
                  <a:lnTo>
                    <a:pt x="171316" y="176256"/>
                  </a:lnTo>
                  <a:lnTo>
                    <a:pt x="165996" y="168806"/>
                  </a:lnTo>
                  <a:lnTo>
                    <a:pt x="165961" y="165541"/>
                  </a:lnTo>
                  <a:lnTo>
                    <a:pt x="170145" y="152474"/>
                  </a:lnTo>
                  <a:lnTo>
                    <a:pt x="177683" y="147326"/>
                  </a:lnTo>
                  <a:close/>
                </a:path>
                <a:path w="407034" h="407670">
                  <a:moveTo>
                    <a:pt x="306795" y="29461"/>
                  </a:moveTo>
                  <a:lnTo>
                    <a:pt x="257005" y="29461"/>
                  </a:lnTo>
                  <a:lnTo>
                    <a:pt x="298959" y="48547"/>
                  </a:lnTo>
                  <a:lnTo>
                    <a:pt x="334408" y="77096"/>
                  </a:lnTo>
                  <a:lnTo>
                    <a:pt x="361735" y="113514"/>
                  </a:lnTo>
                  <a:lnTo>
                    <a:pt x="379318" y="156206"/>
                  </a:lnTo>
                  <a:lnTo>
                    <a:pt x="385469" y="203044"/>
                  </a:lnTo>
                  <a:lnTo>
                    <a:pt x="385457" y="204115"/>
                  </a:lnTo>
                  <a:lnTo>
                    <a:pt x="377138" y="258200"/>
                  </a:lnTo>
                  <a:lnTo>
                    <a:pt x="353673" y="306242"/>
                  </a:lnTo>
                  <a:lnTo>
                    <a:pt x="317758" y="345142"/>
                  </a:lnTo>
                  <a:lnTo>
                    <a:pt x="272001" y="372340"/>
                  </a:lnTo>
                  <a:lnTo>
                    <a:pt x="315228" y="372340"/>
                  </a:lnTo>
                  <a:lnTo>
                    <a:pt x="362277" y="330940"/>
                  </a:lnTo>
                  <a:lnTo>
                    <a:pt x="386292" y="293141"/>
                  </a:lnTo>
                  <a:lnTo>
                    <a:pt x="401594" y="250281"/>
                  </a:lnTo>
                  <a:lnTo>
                    <a:pt x="406904" y="204115"/>
                  </a:lnTo>
                  <a:lnTo>
                    <a:pt x="406904" y="203044"/>
                  </a:lnTo>
                  <a:lnTo>
                    <a:pt x="401594" y="156877"/>
                  </a:lnTo>
                  <a:lnTo>
                    <a:pt x="386292" y="114018"/>
                  </a:lnTo>
                  <a:lnTo>
                    <a:pt x="362277" y="76220"/>
                  </a:lnTo>
                  <a:lnTo>
                    <a:pt x="330767" y="44701"/>
                  </a:lnTo>
                  <a:lnTo>
                    <a:pt x="306795" y="29461"/>
                  </a:lnTo>
                  <a:close/>
                </a:path>
                <a:path w="407034" h="407670">
                  <a:moveTo>
                    <a:pt x="257005" y="214294"/>
                  </a:moveTo>
                  <a:lnTo>
                    <a:pt x="250336" y="215968"/>
                  </a:lnTo>
                  <a:lnTo>
                    <a:pt x="241407" y="219652"/>
                  </a:lnTo>
                  <a:lnTo>
                    <a:pt x="233583" y="223335"/>
                  </a:lnTo>
                  <a:lnTo>
                    <a:pt x="230227" y="225009"/>
                  </a:lnTo>
                  <a:lnTo>
                    <a:pt x="300418" y="225009"/>
                  </a:lnTo>
                  <a:lnTo>
                    <a:pt x="296570" y="222531"/>
                  </a:lnTo>
                  <a:lnTo>
                    <a:pt x="277214" y="216379"/>
                  </a:lnTo>
                  <a:lnTo>
                    <a:pt x="257005" y="214294"/>
                  </a:lnTo>
                  <a:close/>
                </a:path>
                <a:path w="407034" h="407670">
                  <a:moveTo>
                    <a:pt x="201307" y="176792"/>
                  </a:moveTo>
                  <a:lnTo>
                    <a:pt x="192738" y="176792"/>
                  </a:lnTo>
                  <a:lnTo>
                    <a:pt x="186847" y="180542"/>
                  </a:lnTo>
                  <a:lnTo>
                    <a:pt x="181492" y="184292"/>
                  </a:lnTo>
                  <a:lnTo>
                    <a:pt x="203450" y="184292"/>
                  </a:lnTo>
                  <a:lnTo>
                    <a:pt x="203450" y="178935"/>
                  </a:lnTo>
                  <a:lnTo>
                    <a:pt x="201307" y="176792"/>
                  </a:lnTo>
                  <a:close/>
                </a:path>
                <a:path w="407034" h="407670">
                  <a:moveTo>
                    <a:pt x="302795" y="80357"/>
                  </a:moveTo>
                  <a:lnTo>
                    <a:pt x="69560" y="80357"/>
                  </a:lnTo>
                  <a:lnTo>
                    <a:pt x="74380" y="83036"/>
                  </a:lnTo>
                  <a:lnTo>
                    <a:pt x="79200" y="87322"/>
                  </a:lnTo>
                  <a:lnTo>
                    <a:pt x="80271" y="91072"/>
                  </a:lnTo>
                  <a:lnTo>
                    <a:pt x="80271" y="126967"/>
                  </a:lnTo>
                  <a:lnTo>
                    <a:pt x="80807" y="129646"/>
                  </a:lnTo>
                  <a:lnTo>
                    <a:pt x="82414" y="131253"/>
                  </a:lnTo>
                  <a:lnTo>
                    <a:pt x="117760" y="176792"/>
                  </a:lnTo>
                  <a:lnTo>
                    <a:pt x="122045" y="172506"/>
                  </a:lnTo>
                  <a:lnTo>
                    <a:pt x="122580" y="169827"/>
                  </a:lnTo>
                  <a:lnTo>
                    <a:pt x="121509" y="167684"/>
                  </a:lnTo>
                  <a:lnTo>
                    <a:pt x="115025" y="156877"/>
                  </a:lnTo>
                  <a:lnTo>
                    <a:pt x="112405" y="152683"/>
                  </a:lnTo>
                  <a:lnTo>
                    <a:pt x="116689" y="147326"/>
                  </a:lnTo>
                  <a:lnTo>
                    <a:pt x="177683" y="147326"/>
                  </a:lnTo>
                  <a:lnTo>
                    <a:pt x="179350" y="146187"/>
                  </a:lnTo>
                  <a:lnTo>
                    <a:pt x="188554" y="144220"/>
                  </a:lnTo>
                  <a:lnTo>
                    <a:pt x="192738" y="144111"/>
                  </a:lnTo>
                  <a:lnTo>
                    <a:pt x="229287" y="144111"/>
                  </a:lnTo>
                  <a:lnTo>
                    <a:pt x="229692" y="141968"/>
                  </a:lnTo>
                  <a:lnTo>
                    <a:pt x="254328" y="112502"/>
                  </a:lnTo>
                  <a:lnTo>
                    <a:pt x="276285" y="112502"/>
                  </a:lnTo>
                  <a:lnTo>
                    <a:pt x="278428" y="110359"/>
                  </a:lnTo>
                  <a:lnTo>
                    <a:pt x="278428" y="101787"/>
                  </a:lnTo>
                  <a:lnTo>
                    <a:pt x="273608" y="96965"/>
                  </a:lnTo>
                  <a:lnTo>
                    <a:pt x="275750" y="91072"/>
                  </a:lnTo>
                  <a:lnTo>
                    <a:pt x="302322" y="91072"/>
                  </a:lnTo>
                  <a:lnTo>
                    <a:pt x="303182" y="87322"/>
                  </a:lnTo>
                  <a:lnTo>
                    <a:pt x="304134" y="83036"/>
                  </a:lnTo>
                  <a:lnTo>
                    <a:pt x="302795" y="80357"/>
                  </a:lnTo>
                  <a:close/>
                </a:path>
                <a:path w="407034" h="407670">
                  <a:moveTo>
                    <a:pt x="229287" y="144111"/>
                  </a:moveTo>
                  <a:lnTo>
                    <a:pt x="207199" y="144111"/>
                  </a:lnTo>
                  <a:lnTo>
                    <a:pt x="209341" y="145718"/>
                  </a:lnTo>
                  <a:lnTo>
                    <a:pt x="209876" y="148397"/>
                  </a:lnTo>
                  <a:lnTo>
                    <a:pt x="213090" y="161791"/>
                  </a:lnTo>
                  <a:lnTo>
                    <a:pt x="213625" y="163934"/>
                  </a:lnTo>
                  <a:lnTo>
                    <a:pt x="215767" y="166077"/>
                  </a:lnTo>
                  <a:lnTo>
                    <a:pt x="223265" y="166077"/>
                  </a:lnTo>
                  <a:lnTo>
                    <a:pt x="225407" y="164470"/>
                  </a:lnTo>
                  <a:lnTo>
                    <a:pt x="225943" y="161791"/>
                  </a:lnTo>
                  <a:lnTo>
                    <a:pt x="229287" y="144111"/>
                  </a:lnTo>
                  <a:close/>
                </a:path>
                <a:path w="407034" h="407670">
                  <a:moveTo>
                    <a:pt x="302322" y="91072"/>
                  </a:moveTo>
                  <a:lnTo>
                    <a:pt x="286997" y="91072"/>
                  </a:lnTo>
                  <a:lnTo>
                    <a:pt x="289139" y="93215"/>
                  </a:lnTo>
                  <a:lnTo>
                    <a:pt x="289139" y="99644"/>
                  </a:lnTo>
                  <a:lnTo>
                    <a:pt x="291281" y="101787"/>
                  </a:lnTo>
                  <a:lnTo>
                    <a:pt x="299850" y="101787"/>
                  </a:lnTo>
                  <a:lnTo>
                    <a:pt x="302322" y="91072"/>
                  </a:lnTo>
                  <a:close/>
                </a:path>
                <a:path w="407034" h="407670">
                  <a:moveTo>
                    <a:pt x="252185" y="48212"/>
                  </a:moveTo>
                  <a:lnTo>
                    <a:pt x="235047" y="48212"/>
                  </a:lnTo>
                  <a:lnTo>
                    <a:pt x="230227" y="53034"/>
                  </a:lnTo>
                  <a:lnTo>
                    <a:pt x="230227" y="67499"/>
                  </a:lnTo>
                  <a:lnTo>
                    <a:pt x="228085" y="69642"/>
                  </a:lnTo>
                  <a:lnTo>
                    <a:pt x="287532" y="69642"/>
                  </a:lnTo>
                  <a:lnTo>
                    <a:pt x="252721" y="48748"/>
                  </a:lnTo>
                  <a:lnTo>
                    <a:pt x="252185" y="48212"/>
                  </a:lnTo>
                  <a:close/>
                </a:path>
                <a:path w="407034" h="407670">
                  <a:moveTo>
                    <a:pt x="302582" y="26782"/>
                  </a:moveTo>
                  <a:lnTo>
                    <a:pt x="229156" y="26782"/>
                  </a:lnTo>
                  <a:lnTo>
                    <a:pt x="234512" y="35890"/>
                  </a:lnTo>
                  <a:lnTo>
                    <a:pt x="235583" y="36962"/>
                  </a:lnTo>
                  <a:lnTo>
                    <a:pt x="236654" y="37497"/>
                  </a:lnTo>
                  <a:lnTo>
                    <a:pt x="254863" y="37497"/>
                  </a:lnTo>
                  <a:lnTo>
                    <a:pt x="257005" y="35354"/>
                  </a:lnTo>
                  <a:lnTo>
                    <a:pt x="257005" y="29461"/>
                  </a:lnTo>
                  <a:lnTo>
                    <a:pt x="306795" y="29461"/>
                  </a:lnTo>
                  <a:lnTo>
                    <a:pt x="302582" y="26782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20" name="object 39"/>
            <p:cNvSpPr/>
            <p:nvPr/>
          </p:nvSpPr>
          <p:spPr>
            <a:xfrm>
              <a:off x="1166816" y="3798798"/>
              <a:ext cx="407034" cy="407670"/>
            </a:xfrm>
            <a:custGeom>
              <a:avLst/>
              <a:ahLst/>
              <a:rect l="l" t="t" r="r" b="b"/>
              <a:pathLst>
                <a:path w="407034" h="407670">
                  <a:moveTo>
                    <a:pt x="203511" y="0"/>
                  </a:moveTo>
                  <a:lnTo>
                    <a:pt x="156826" y="5372"/>
                  </a:lnTo>
                  <a:lnTo>
                    <a:pt x="113981" y="20679"/>
                  </a:lnTo>
                  <a:lnTo>
                    <a:pt x="76195" y="44701"/>
                  </a:lnTo>
                  <a:lnTo>
                    <a:pt x="44686" y="76220"/>
                  </a:lnTo>
                  <a:lnTo>
                    <a:pt x="20672" y="114018"/>
                  </a:lnTo>
                  <a:lnTo>
                    <a:pt x="5371" y="156877"/>
                  </a:lnTo>
                  <a:lnTo>
                    <a:pt x="0" y="203579"/>
                  </a:lnTo>
                  <a:lnTo>
                    <a:pt x="5371" y="250281"/>
                  </a:lnTo>
                  <a:lnTo>
                    <a:pt x="20672" y="293141"/>
                  </a:lnTo>
                  <a:lnTo>
                    <a:pt x="44687" y="330940"/>
                  </a:lnTo>
                  <a:lnTo>
                    <a:pt x="76195" y="362460"/>
                  </a:lnTo>
                  <a:lnTo>
                    <a:pt x="113981" y="386483"/>
                  </a:lnTo>
                  <a:lnTo>
                    <a:pt x="156826" y="401790"/>
                  </a:lnTo>
                  <a:lnTo>
                    <a:pt x="203511" y="407163"/>
                  </a:lnTo>
                  <a:lnTo>
                    <a:pt x="250197" y="401790"/>
                  </a:lnTo>
                  <a:lnTo>
                    <a:pt x="293042" y="386483"/>
                  </a:lnTo>
                  <a:lnTo>
                    <a:pt x="330829" y="362460"/>
                  </a:lnTo>
                  <a:lnTo>
                    <a:pt x="362339" y="330940"/>
                  </a:lnTo>
                  <a:lnTo>
                    <a:pt x="386354" y="293141"/>
                  </a:lnTo>
                  <a:lnTo>
                    <a:pt x="401656" y="250281"/>
                  </a:lnTo>
                  <a:lnTo>
                    <a:pt x="407027" y="203579"/>
                  </a:lnTo>
                  <a:lnTo>
                    <a:pt x="401656" y="156877"/>
                  </a:lnTo>
                  <a:lnTo>
                    <a:pt x="386354" y="114018"/>
                  </a:lnTo>
                  <a:lnTo>
                    <a:pt x="362339" y="76220"/>
                  </a:lnTo>
                  <a:lnTo>
                    <a:pt x="330829" y="44701"/>
                  </a:lnTo>
                  <a:lnTo>
                    <a:pt x="293042" y="20679"/>
                  </a:lnTo>
                  <a:lnTo>
                    <a:pt x="250197" y="5372"/>
                  </a:lnTo>
                  <a:lnTo>
                    <a:pt x="203511" y="0"/>
                  </a:lnTo>
                  <a:close/>
                </a:path>
                <a:path w="407034" h="407670">
                  <a:moveTo>
                    <a:pt x="21422" y="203579"/>
                  </a:moveTo>
                  <a:lnTo>
                    <a:pt x="24736" y="168806"/>
                  </a:lnTo>
                  <a:lnTo>
                    <a:pt x="34275" y="136343"/>
                  </a:lnTo>
                  <a:lnTo>
                    <a:pt x="49438" y="106693"/>
                  </a:lnTo>
                  <a:lnTo>
                    <a:pt x="69622" y="80357"/>
                  </a:lnTo>
                  <a:lnTo>
                    <a:pt x="74442" y="83036"/>
                  </a:lnTo>
                  <a:lnTo>
                    <a:pt x="79262" y="87322"/>
                  </a:lnTo>
                  <a:lnTo>
                    <a:pt x="80333" y="91072"/>
                  </a:lnTo>
                  <a:lnTo>
                    <a:pt x="80333" y="124824"/>
                  </a:lnTo>
                  <a:lnTo>
                    <a:pt x="80333" y="126967"/>
                  </a:lnTo>
                  <a:lnTo>
                    <a:pt x="80869" y="129646"/>
                  </a:lnTo>
                  <a:lnTo>
                    <a:pt x="82475" y="131253"/>
                  </a:lnTo>
                  <a:lnTo>
                    <a:pt x="117822" y="176792"/>
                  </a:lnTo>
                  <a:lnTo>
                    <a:pt x="120500" y="174113"/>
                  </a:lnTo>
                  <a:lnTo>
                    <a:pt x="122107" y="172506"/>
                  </a:lnTo>
                  <a:lnTo>
                    <a:pt x="122642" y="169827"/>
                  </a:lnTo>
                  <a:lnTo>
                    <a:pt x="121571" y="167684"/>
                  </a:lnTo>
                  <a:lnTo>
                    <a:pt x="115144" y="156969"/>
                  </a:lnTo>
                  <a:lnTo>
                    <a:pt x="112467" y="152683"/>
                  </a:lnTo>
                  <a:lnTo>
                    <a:pt x="116751" y="147326"/>
                  </a:lnTo>
                  <a:lnTo>
                    <a:pt x="121571" y="148933"/>
                  </a:lnTo>
                  <a:lnTo>
                    <a:pt x="123178" y="149469"/>
                  </a:lnTo>
                  <a:lnTo>
                    <a:pt x="124249" y="150540"/>
                  </a:lnTo>
                  <a:lnTo>
                    <a:pt x="142458" y="186435"/>
                  </a:lnTo>
                  <a:lnTo>
                    <a:pt x="151562" y="194471"/>
                  </a:lnTo>
                  <a:lnTo>
                    <a:pt x="175127" y="202508"/>
                  </a:lnTo>
                  <a:lnTo>
                    <a:pt x="176733" y="203043"/>
                  </a:lnTo>
                  <a:lnTo>
                    <a:pt x="177804" y="204115"/>
                  </a:lnTo>
                  <a:lnTo>
                    <a:pt x="178340" y="205186"/>
                  </a:lnTo>
                  <a:lnTo>
                    <a:pt x="179947" y="207865"/>
                  </a:lnTo>
                  <a:lnTo>
                    <a:pt x="181553" y="211615"/>
                  </a:lnTo>
                  <a:lnTo>
                    <a:pt x="185302" y="213758"/>
                  </a:lnTo>
                  <a:lnTo>
                    <a:pt x="189587" y="213758"/>
                  </a:lnTo>
                  <a:lnTo>
                    <a:pt x="196013" y="213758"/>
                  </a:lnTo>
                  <a:lnTo>
                    <a:pt x="197620" y="213758"/>
                  </a:lnTo>
                  <a:lnTo>
                    <a:pt x="199227" y="214830"/>
                  </a:lnTo>
                  <a:lnTo>
                    <a:pt x="200298" y="215901"/>
                  </a:lnTo>
                  <a:lnTo>
                    <a:pt x="207260" y="226081"/>
                  </a:lnTo>
                  <a:lnTo>
                    <a:pt x="208867" y="228224"/>
                  </a:lnTo>
                  <a:lnTo>
                    <a:pt x="211009" y="229831"/>
                  </a:lnTo>
                  <a:lnTo>
                    <a:pt x="213687" y="230367"/>
                  </a:lnTo>
                  <a:lnTo>
                    <a:pt x="224934" y="233045"/>
                  </a:lnTo>
                  <a:lnTo>
                    <a:pt x="228147" y="233581"/>
                  </a:lnTo>
                  <a:lnTo>
                    <a:pt x="229754" y="237331"/>
                  </a:lnTo>
                  <a:lnTo>
                    <a:pt x="228682" y="240010"/>
                  </a:lnTo>
                  <a:lnTo>
                    <a:pt x="220114" y="248582"/>
                  </a:lnTo>
                  <a:lnTo>
                    <a:pt x="220114" y="260904"/>
                  </a:lnTo>
                  <a:lnTo>
                    <a:pt x="225134" y="283062"/>
                  </a:lnTo>
                  <a:lnTo>
                    <a:pt x="236180" y="297938"/>
                  </a:lnTo>
                  <a:lnTo>
                    <a:pt x="247226" y="307690"/>
                  </a:lnTo>
                  <a:lnTo>
                    <a:pt x="252247" y="314479"/>
                  </a:lnTo>
                  <a:lnTo>
                    <a:pt x="248858" y="366840"/>
                  </a:lnTo>
                  <a:lnTo>
                    <a:pt x="204047" y="384126"/>
                  </a:lnTo>
                  <a:lnTo>
                    <a:pt x="155559" y="378268"/>
                  </a:lnTo>
                  <a:lnTo>
                    <a:pt x="111951" y="360295"/>
                  </a:lnTo>
                  <a:lnTo>
                    <a:pt x="74978" y="332025"/>
                  </a:lnTo>
                  <a:lnTo>
                    <a:pt x="46395" y="295271"/>
                  </a:lnTo>
                  <a:lnTo>
                    <a:pt x="27958" y="251851"/>
                  </a:lnTo>
                  <a:lnTo>
                    <a:pt x="21422" y="203579"/>
                  </a:lnTo>
                  <a:close/>
                </a:path>
                <a:path w="407034" h="407670">
                  <a:moveTo>
                    <a:pt x="272063" y="372340"/>
                  </a:moveTo>
                  <a:lnTo>
                    <a:pt x="303317" y="344690"/>
                  </a:lnTo>
                  <a:lnTo>
                    <a:pt x="321334" y="310729"/>
                  </a:lnTo>
                  <a:lnTo>
                    <a:pt x="327191" y="308711"/>
                  </a:lnTo>
                  <a:lnTo>
                    <a:pt x="340078" y="302224"/>
                  </a:lnTo>
                  <a:lnTo>
                    <a:pt x="352965" y="290613"/>
                  </a:lnTo>
                  <a:lnTo>
                    <a:pt x="358823" y="273226"/>
                  </a:lnTo>
                  <a:lnTo>
                    <a:pt x="352965" y="261130"/>
                  </a:lnTo>
                  <a:lnTo>
                    <a:pt x="340078" y="252801"/>
                  </a:lnTo>
                  <a:lnTo>
                    <a:pt x="327191" y="247988"/>
                  </a:lnTo>
                  <a:lnTo>
                    <a:pt x="321334" y="246439"/>
                  </a:lnTo>
                  <a:lnTo>
                    <a:pt x="312271" y="232602"/>
                  </a:lnTo>
                  <a:lnTo>
                    <a:pt x="296631" y="222531"/>
                  </a:lnTo>
                  <a:lnTo>
                    <a:pt x="277276" y="216379"/>
                  </a:lnTo>
                  <a:lnTo>
                    <a:pt x="257067" y="214294"/>
                  </a:lnTo>
                  <a:lnTo>
                    <a:pt x="250398" y="215968"/>
                  </a:lnTo>
                  <a:lnTo>
                    <a:pt x="241469" y="219652"/>
                  </a:lnTo>
                  <a:lnTo>
                    <a:pt x="233645" y="223335"/>
                  </a:lnTo>
                  <a:lnTo>
                    <a:pt x="230289" y="225009"/>
                  </a:lnTo>
                  <a:lnTo>
                    <a:pt x="219578" y="219652"/>
                  </a:lnTo>
                  <a:lnTo>
                    <a:pt x="219578" y="203579"/>
                  </a:lnTo>
                  <a:lnTo>
                    <a:pt x="219578" y="200365"/>
                  </a:lnTo>
                  <a:lnTo>
                    <a:pt x="217436" y="198222"/>
                  </a:lnTo>
                  <a:lnTo>
                    <a:pt x="214222" y="198222"/>
                  </a:lnTo>
                  <a:lnTo>
                    <a:pt x="203511" y="198222"/>
                  </a:lnTo>
                  <a:lnTo>
                    <a:pt x="203511" y="182149"/>
                  </a:lnTo>
                  <a:lnTo>
                    <a:pt x="203511" y="178935"/>
                  </a:lnTo>
                  <a:lnTo>
                    <a:pt x="201369" y="176792"/>
                  </a:lnTo>
                  <a:lnTo>
                    <a:pt x="198156" y="176792"/>
                  </a:lnTo>
                  <a:lnTo>
                    <a:pt x="192800" y="176792"/>
                  </a:lnTo>
                  <a:lnTo>
                    <a:pt x="186909" y="180542"/>
                  </a:lnTo>
                  <a:lnTo>
                    <a:pt x="181553" y="184292"/>
                  </a:lnTo>
                  <a:lnTo>
                    <a:pt x="174056" y="182149"/>
                  </a:lnTo>
                  <a:lnTo>
                    <a:pt x="171378" y="176256"/>
                  </a:lnTo>
                  <a:lnTo>
                    <a:pt x="166022" y="168756"/>
                  </a:lnTo>
                  <a:lnTo>
                    <a:pt x="166022" y="165541"/>
                  </a:lnTo>
                  <a:lnTo>
                    <a:pt x="170206" y="152474"/>
                  </a:lnTo>
                  <a:lnTo>
                    <a:pt x="179411" y="146187"/>
                  </a:lnTo>
                  <a:lnTo>
                    <a:pt x="188616" y="144220"/>
                  </a:lnTo>
                  <a:lnTo>
                    <a:pt x="192800" y="144111"/>
                  </a:lnTo>
                  <a:lnTo>
                    <a:pt x="204582" y="144111"/>
                  </a:lnTo>
                  <a:lnTo>
                    <a:pt x="207260" y="144111"/>
                  </a:lnTo>
                  <a:lnTo>
                    <a:pt x="209402" y="145718"/>
                  </a:lnTo>
                  <a:lnTo>
                    <a:pt x="209938" y="148397"/>
                  </a:lnTo>
                  <a:lnTo>
                    <a:pt x="213151" y="161791"/>
                  </a:lnTo>
                  <a:lnTo>
                    <a:pt x="213687" y="163934"/>
                  </a:lnTo>
                  <a:lnTo>
                    <a:pt x="215829" y="166077"/>
                  </a:lnTo>
                  <a:lnTo>
                    <a:pt x="218507" y="166077"/>
                  </a:lnTo>
                  <a:lnTo>
                    <a:pt x="220649" y="166077"/>
                  </a:lnTo>
                  <a:lnTo>
                    <a:pt x="223327" y="166077"/>
                  </a:lnTo>
                  <a:lnTo>
                    <a:pt x="225469" y="164470"/>
                  </a:lnTo>
                  <a:lnTo>
                    <a:pt x="226005" y="161791"/>
                  </a:lnTo>
                  <a:lnTo>
                    <a:pt x="229754" y="141968"/>
                  </a:lnTo>
                  <a:lnTo>
                    <a:pt x="230289" y="140361"/>
                  </a:lnTo>
                  <a:lnTo>
                    <a:pt x="254389" y="112502"/>
                  </a:lnTo>
                  <a:lnTo>
                    <a:pt x="259209" y="112502"/>
                  </a:lnTo>
                  <a:lnTo>
                    <a:pt x="273134" y="112502"/>
                  </a:lnTo>
                  <a:lnTo>
                    <a:pt x="276347" y="112502"/>
                  </a:lnTo>
                  <a:lnTo>
                    <a:pt x="278489" y="110359"/>
                  </a:lnTo>
                  <a:lnTo>
                    <a:pt x="278489" y="107145"/>
                  </a:lnTo>
                  <a:lnTo>
                    <a:pt x="278489" y="101787"/>
                  </a:lnTo>
                  <a:lnTo>
                    <a:pt x="276883" y="100180"/>
                  </a:lnTo>
                  <a:lnTo>
                    <a:pt x="273669" y="96965"/>
                  </a:lnTo>
                  <a:lnTo>
                    <a:pt x="275811" y="91072"/>
                  </a:lnTo>
                  <a:lnTo>
                    <a:pt x="280631" y="91072"/>
                  </a:lnTo>
                  <a:lnTo>
                    <a:pt x="283845" y="91072"/>
                  </a:lnTo>
                  <a:lnTo>
                    <a:pt x="287058" y="91072"/>
                  </a:lnTo>
                  <a:lnTo>
                    <a:pt x="289200" y="93215"/>
                  </a:lnTo>
                  <a:lnTo>
                    <a:pt x="289200" y="96430"/>
                  </a:lnTo>
                  <a:lnTo>
                    <a:pt x="289200" y="99644"/>
                  </a:lnTo>
                  <a:lnTo>
                    <a:pt x="291343" y="101787"/>
                  </a:lnTo>
                  <a:lnTo>
                    <a:pt x="294556" y="101787"/>
                  </a:lnTo>
                  <a:lnTo>
                    <a:pt x="299912" y="101787"/>
                  </a:lnTo>
                  <a:lnTo>
                    <a:pt x="303125" y="87858"/>
                  </a:lnTo>
                  <a:lnTo>
                    <a:pt x="304196" y="83036"/>
                  </a:lnTo>
                  <a:lnTo>
                    <a:pt x="302054" y="78750"/>
                  </a:lnTo>
                  <a:lnTo>
                    <a:pt x="298305" y="76071"/>
                  </a:lnTo>
                  <a:lnTo>
                    <a:pt x="252782" y="48748"/>
                  </a:lnTo>
                  <a:lnTo>
                    <a:pt x="252247" y="48212"/>
                  </a:lnTo>
                  <a:lnTo>
                    <a:pt x="251176" y="48212"/>
                  </a:lnTo>
                  <a:lnTo>
                    <a:pt x="250105" y="48212"/>
                  </a:lnTo>
                  <a:lnTo>
                    <a:pt x="241000" y="48212"/>
                  </a:lnTo>
                  <a:lnTo>
                    <a:pt x="235109" y="48212"/>
                  </a:lnTo>
                  <a:lnTo>
                    <a:pt x="230289" y="53034"/>
                  </a:lnTo>
                  <a:lnTo>
                    <a:pt x="230289" y="58927"/>
                  </a:lnTo>
                  <a:lnTo>
                    <a:pt x="230289" y="64285"/>
                  </a:lnTo>
                  <a:lnTo>
                    <a:pt x="230289" y="67499"/>
                  </a:lnTo>
                  <a:lnTo>
                    <a:pt x="228147" y="69642"/>
                  </a:lnTo>
                  <a:lnTo>
                    <a:pt x="224934" y="69642"/>
                  </a:lnTo>
                  <a:lnTo>
                    <a:pt x="219578" y="69642"/>
                  </a:lnTo>
                  <a:lnTo>
                    <a:pt x="214222" y="64285"/>
                  </a:lnTo>
                  <a:lnTo>
                    <a:pt x="198156" y="64285"/>
                  </a:lnTo>
                  <a:lnTo>
                    <a:pt x="194942" y="64285"/>
                  </a:lnTo>
                  <a:lnTo>
                    <a:pt x="192800" y="62142"/>
                  </a:lnTo>
                  <a:lnTo>
                    <a:pt x="192800" y="58927"/>
                  </a:lnTo>
                  <a:lnTo>
                    <a:pt x="192800" y="45534"/>
                  </a:lnTo>
                  <a:lnTo>
                    <a:pt x="192800" y="43926"/>
                  </a:lnTo>
                  <a:lnTo>
                    <a:pt x="193336" y="42319"/>
                  </a:lnTo>
                  <a:lnTo>
                    <a:pt x="194942" y="41248"/>
                  </a:lnTo>
                  <a:lnTo>
                    <a:pt x="229218" y="26782"/>
                  </a:lnTo>
                  <a:lnTo>
                    <a:pt x="234574" y="35890"/>
                  </a:lnTo>
                  <a:lnTo>
                    <a:pt x="235645" y="36962"/>
                  </a:lnTo>
                  <a:lnTo>
                    <a:pt x="236716" y="37497"/>
                  </a:lnTo>
                  <a:lnTo>
                    <a:pt x="238322" y="37497"/>
                  </a:lnTo>
                  <a:lnTo>
                    <a:pt x="251711" y="37497"/>
                  </a:lnTo>
                  <a:lnTo>
                    <a:pt x="254925" y="37497"/>
                  </a:lnTo>
                  <a:lnTo>
                    <a:pt x="257067" y="35354"/>
                  </a:lnTo>
                  <a:lnTo>
                    <a:pt x="257067" y="32140"/>
                  </a:lnTo>
                  <a:lnTo>
                    <a:pt x="257067" y="29461"/>
                  </a:lnTo>
                  <a:lnTo>
                    <a:pt x="299020" y="48547"/>
                  </a:lnTo>
                  <a:lnTo>
                    <a:pt x="334470" y="77096"/>
                  </a:lnTo>
                  <a:lnTo>
                    <a:pt x="361796" y="113514"/>
                  </a:lnTo>
                  <a:lnTo>
                    <a:pt x="379380" y="156206"/>
                  </a:lnTo>
                  <a:lnTo>
                    <a:pt x="385601" y="203579"/>
                  </a:lnTo>
                  <a:lnTo>
                    <a:pt x="377199" y="258200"/>
                  </a:lnTo>
                  <a:lnTo>
                    <a:pt x="353735" y="306242"/>
                  </a:lnTo>
                  <a:lnTo>
                    <a:pt x="317819" y="345142"/>
                  </a:lnTo>
                  <a:lnTo>
                    <a:pt x="272063" y="372340"/>
                  </a:lnTo>
                  <a:close/>
                </a:path>
              </a:pathLst>
            </a:custGeom>
            <a:ln w="6249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21" name="object 40"/>
            <p:cNvSpPr/>
            <p:nvPr/>
          </p:nvSpPr>
          <p:spPr>
            <a:xfrm>
              <a:off x="1384253" y="3970769"/>
              <a:ext cx="55880" cy="19685"/>
            </a:xfrm>
            <a:custGeom>
              <a:avLst/>
              <a:ahLst/>
              <a:rect l="l" t="t" r="r" b="b"/>
              <a:pathLst>
                <a:path w="55880" h="19685">
                  <a:moveTo>
                    <a:pt x="24100" y="0"/>
                  </a:moveTo>
                  <a:lnTo>
                    <a:pt x="22493" y="0"/>
                  </a:lnTo>
                  <a:lnTo>
                    <a:pt x="2142" y="4821"/>
                  </a:lnTo>
                  <a:lnTo>
                    <a:pt x="535" y="5893"/>
                  </a:lnTo>
                  <a:lnTo>
                    <a:pt x="0" y="8036"/>
                  </a:lnTo>
                  <a:lnTo>
                    <a:pt x="2142" y="10179"/>
                  </a:lnTo>
                  <a:lnTo>
                    <a:pt x="29455" y="10179"/>
                  </a:lnTo>
                  <a:lnTo>
                    <a:pt x="30526" y="10714"/>
                  </a:lnTo>
                  <a:lnTo>
                    <a:pt x="49271" y="18215"/>
                  </a:lnTo>
                  <a:lnTo>
                    <a:pt x="52484" y="19286"/>
                  </a:lnTo>
                  <a:lnTo>
                    <a:pt x="55697" y="17143"/>
                  </a:lnTo>
                  <a:lnTo>
                    <a:pt x="55697" y="11786"/>
                  </a:lnTo>
                  <a:lnTo>
                    <a:pt x="54091" y="9643"/>
                  </a:lnTo>
                  <a:lnTo>
                    <a:pt x="51949" y="9107"/>
                  </a:lnTo>
                  <a:lnTo>
                    <a:pt x="26242" y="535"/>
                  </a:lnTo>
                  <a:lnTo>
                    <a:pt x="241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22" name="object 41"/>
            <p:cNvSpPr/>
            <p:nvPr/>
          </p:nvSpPr>
          <p:spPr>
            <a:xfrm>
              <a:off x="1384253" y="3970769"/>
              <a:ext cx="55880" cy="19685"/>
            </a:xfrm>
            <a:custGeom>
              <a:avLst/>
              <a:ahLst/>
              <a:rect l="l" t="t" r="r" b="b"/>
              <a:pathLst>
                <a:path w="55880" h="19685">
                  <a:moveTo>
                    <a:pt x="51949" y="9107"/>
                  </a:moveTo>
                  <a:lnTo>
                    <a:pt x="26242" y="535"/>
                  </a:lnTo>
                  <a:lnTo>
                    <a:pt x="24100" y="0"/>
                  </a:lnTo>
                  <a:lnTo>
                    <a:pt x="22493" y="0"/>
                  </a:lnTo>
                  <a:lnTo>
                    <a:pt x="20351" y="535"/>
                  </a:lnTo>
                  <a:lnTo>
                    <a:pt x="2142" y="4821"/>
                  </a:lnTo>
                  <a:lnTo>
                    <a:pt x="535" y="5893"/>
                  </a:lnTo>
                  <a:lnTo>
                    <a:pt x="0" y="8036"/>
                  </a:lnTo>
                  <a:lnTo>
                    <a:pt x="2142" y="10179"/>
                  </a:lnTo>
                  <a:lnTo>
                    <a:pt x="26777" y="10179"/>
                  </a:lnTo>
                  <a:lnTo>
                    <a:pt x="28384" y="10179"/>
                  </a:lnTo>
                  <a:lnTo>
                    <a:pt x="29455" y="10179"/>
                  </a:lnTo>
                  <a:lnTo>
                    <a:pt x="30526" y="10714"/>
                  </a:lnTo>
                  <a:lnTo>
                    <a:pt x="49271" y="18215"/>
                  </a:lnTo>
                  <a:lnTo>
                    <a:pt x="52484" y="19286"/>
                  </a:lnTo>
                  <a:lnTo>
                    <a:pt x="55697" y="17143"/>
                  </a:lnTo>
                  <a:lnTo>
                    <a:pt x="55697" y="13929"/>
                  </a:lnTo>
                  <a:lnTo>
                    <a:pt x="55697" y="11786"/>
                  </a:lnTo>
                  <a:lnTo>
                    <a:pt x="54091" y="9643"/>
                  </a:lnTo>
                  <a:lnTo>
                    <a:pt x="51949" y="9107"/>
                  </a:lnTo>
                  <a:close/>
                </a:path>
              </a:pathLst>
            </a:custGeom>
            <a:ln w="6250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23" name="object 42"/>
            <p:cNvSpPr/>
            <p:nvPr/>
          </p:nvSpPr>
          <p:spPr>
            <a:xfrm>
              <a:off x="1109472" y="3741420"/>
              <a:ext cx="520065" cy="520065"/>
            </a:xfrm>
            <a:custGeom>
              <a:avLst/>
              <a:ahLst/>
              <a:rect l="l" t="t" r="r" b="b"/>
              <a:pathLst>
                <a:path w="520064" h="520064">
                  <a:moveTo>
                    <a:pt x="0" y="519683"/>
                  </a:moveTo>
                  <a:lnTo>
                    <a:pt x="519684" y="519683"/>
                  </a:lnTo>
                  <a:lnTo>
                    <a:pt x="519684" y="0"/>
                  </a:lnTo>
                  <a:lnTo>
                    <a:pt x="0" y="0"/>
                  </a:lnTo>
                  <a:lnTo>
                    <a:pt x="0" y="51968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24" name="object 43"/>
          <p:cNvSpPr txBox="1"/>
          <p:nvPr/>
        </p:nvSpPr>
        <p:spPr>
          <a:xfrm>
            <a:off x="1997710" y="3699764"/>
            <a:ext cx="1649730" cy="1037017"/>
          </a:xfrm>
          <a:prstGeom prst="rect"/>
        </p:spPr>
        <p:txBody>
          <a:bodyPr bIns="0" lIns="0" rIns="0" rtlCol="0" tIns="7620" vert="horz" wrap="square">
            <a:spAutoFit/>
          </a:bodyPr>
          <a:p>
            <a:pPr marL="12700" marR="5080">
              <a:lnSpc>
                <a:spcPct val="101699"/>
              </a:lnSpc>
              <a:spcBef>
                <a:spcPts val="60"/>
              </a:spcBef>
            </a:pPr>
            <a:r>
              <a:rPr dirty="0" sz="1800" spc="-5">
                <a:latin typeface="Calibri"/>
                <a:cs typeface="Calibri"/>
              </a:rPr>
              <a:t>Support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local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global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causes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44"/>
          <p:cNvGrpSpPr/>
          <p:nvPr/>
        </p:nvGrpSpPr>
        <p:grpSpPr>
          <a:xfrm>
            <a:off x="4494276" y="3552444"/>
            <a:ext cx="896619" cy="897890"/>
            <a:chOff x="4494276" y="3552444"/>
            <a:chExt cx="896619" cy="897890"/>
          </a:xfrm>
        </p:grpSpPr>
        <p:sp>
          <p:nvSpPr>
            <p:cNvPr id="1048625" name="object 45"/>
            <p:cNvSpPr/>
            <p:nvPr/>
          </p:nvSpPr>
          <p:spPr>
            <a:xfrm>
              <a:off x="4494276" y="3552444"/>
              <a:ext cx="896619" cy="897890"/>
            </a:xfrm>
            <a:custGeom>
              <a:avLst/>
              <a:ahLst/>
              <a:rect l="l" t="t" r="r" b="b"/>
              <a:pathLst>
                <a:path w="896620" h="897889">
                  <a:moveTo>
                    <a:pt x="448056" y="0"/>
                  </a:moveTo>
                  <a:lnTo>
                    <a:pt x="399245" y="2633"/>
                  </a:lnTo>
                  <a:lnTo>
                    <a:pt x="351955" y="10350"/>
                  </a:lnTo>
                  <a:lnTo>
                    <a:pt x="306458" y="22878"/>
                  </a:lnTo>
                  <a:lnTo>
                    <a:pt x="263028" y="39942"/>
                  </a:lnTo>
                  <a:lnTo>
                    <a:pt x="221939" y="61270"/>
                  </a:lnTo>
                  <a:lnTo>
                    <a:pt x="183465" y="86587"/>
                  </a:lnTo>
                  <a:lnTo>
                    <a:pt x="147879" y="115620"/>
                  </a:lnTo>
                  <a:lnTo>
                    <a:pt x="115454" y="148095"/>
                  </a:lnTo>
                  <a:lnTo>
                    <a:pt x="86465" y="183739"/>
                  </a:lnTo>
                  <a:lnTo>
                    <a:pt x="61185" y="222278"/>
                  </a:lnTo>
                  <a:lnTo>
                    <a:pt x="39888" y="263438"/>
                  </a:lnTo>
                  <a:lnTo>
                    <a:pt x="22847" y="306945"/>
                  </a:lnTo>
                  <a:lnTo>
                    <a:pt x="10337" y="352527"/>
                  </a:lnTo>
                  <a:lnTo>
                    <a:pt x="2629" y="399909"/>
                  </a:lnTo>
                  <a:lnTo>
                    <a:pt x="0" y="448817"/>
                  </a:lnTo>
                  <a:lnTo>
                    <a:pt x="2629" y="497726"/>
                  </a:lnTo>
                  <a:lnTo>
                    <a:pt x="10337" y="545108"/>
                  </a:lnTo>
                  <a:lnTo>
                    <a:pt x="22847" y="590690"/>
                  </a:lnTo>
                  <a:lnTo>
                    <a:pt x="39888" y="634197"/>
                  </a:lnTo>
                  <a:lnTo>
                    <a:pt x="61185" y="675357"/>
                  </a:lnTo>
                  <a:lnTo>
                    <a:pt x="86465" y="713896"/>
                  </a:lnTo>
                  <a:lnTo>
                    <a:pt x="115454" y="749540"/>
                  </a:lnTo>
                  <a:lnTo>
                    <a:pt x="147879" y="782015"/>
                  </a:lnTo>
                  <a:lnTo>
                    <a:pt x="183465" y="811048"/>
                  </a:lnTo>
                  <a:lnTo>
                    <a:pt x="221939" y="836365"/>
                  </a:lnTo>
                  <a:lnTo>
                    <a:pt x="263028" y="857693"/>
                  </a:lnTo>
                  <a:lnTo>
                    <a:pt x="306458" y="874757"/>
                  </a:lnTo>
                  <a:lnTo>
                    <a:pt x="351955" y="887285"/>
                  </a:lnTo>
                  <a:lnTo>
                    <a:pt x="399245" y="895002"/>
                  </a:lnTo>
                  <a:lnTo>
                    <a:pt x="448056" y="897635"/>
                  </a:lnTo>
                  <a:lnTo>
                    <a:pt x="496866" y="895002"/>
                  </a:lnTo>
                  <a:lnTo>
                    <a:pt x="544156" y="887285"/>
                  </a:lnTo>
                  <a:lnTo>
                    <a:pt x="589653" y="874757"/>
                  </a:lnTo>
                  <a:lnTo>
                    <a:pt x="633083" y="857693"/>
                  </a:lnTo>
                  <a:lnTo>
                    <a:pt x="674172" y="836365"/>
                  </a:lnTo>
                  <a:lnTo>
                    <a:pt x="712646" y="811048"/>
                  </a:lnTo>
                  <a:lnTo>
                    <a:pt x="748232" y="782015"/>
                  </a:lnTo>
                  <a:lnTo>
                    <a:pt x="780657" y="749540"/>
                  </a:lnTo>
                  <a:lnTo>
                    <a:pt x="809646" y="713896"/>
                  </a:lnTo>
                  <a:lnTo>
                    <a:pt x="834926" y="675357"/>
                  </a:lnTo>
                  <a:lnTo>
                    <a:pt x="856223" y="634197"/>
                  </a:lnTo>
                  <a:lnTo>
                    <a:pt x="873264" y="590690"/>
                  </a:lnTo>
                  <a:lnTo>
                    <a:pt x="885774" y="545108"/>
                  </a:lnTo>
                  <a:lnTo>
                    <a:pt x="893482" y="497726"/>
                  </a:lnTo>
                  <a:lnTo>
                    <a:pt x="896112" y="448817"/>
                  </a:lnTo>
                  <a:lnTo>
                    <a:pt x="893482" y="399909"/>
                  </a:lnTo>
                  <a:lnTo>
                    <a:pt x="885774" y="352527"/>
                  </a:lnTo>
                  <a:lnTo>
                    <a:pt x="873264" y="306945"/>
                  </a:lnTo>
                  <a:lnTo>
                    <a:pt x="856223" y="263438"/>
                  </a:lnTo>
                  <a:lnTo>
                    <a:pt x="834926" y="222278"/>
                  </a:lnTo>
                  <a:lnTo>
                    <a:pt x="809646" y="183739"/>
                  </a:lnTo>
                  <a:lnTo>
                    <a:pt x="780657" y="148095"/>
                  </a:lnTo>
                  <a:lnTo>
                    <a:pt x="748232" y="115620"/>
                  </a:lnTo>
                  <a:lnTo>
                    <a:pt x="712646" y="86587"/>
                  </a:lnTo>
                  <a:lnTo>
                    <a:pt x="674172" y="61270"/>
                  </a:lnTo>
                  <a:lnTo>
                    <a:pt x="633083" y="39942"/>
                  </a:lnTo>
                  <a:lnTo>
                    <a:pt x="589653" y="22878"/>
                  </a:lnTo>
                  <a:lnTo>
                    <a:pt x="544156" y="10350"/>
                  </a:lnTo>
                  <a:lnTo>
                    <a:pt x="496866" y="2633"/>
                  </a:lnTo>
                  <a:lnTo>
                    <a:pt x="448056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pic>
          <p:nvPicPr>
            <p:cNvPr id="2097159" name="object 46"/>
            <p:cNvPicPr>
              <a:picLocks/>
            </p:cNvPicPr>
            <p:nvPr/>
          </p:nvPicPr>
          <p:blipFill>
            <a:blip xmlns:r="http://schemas.openxmlformats.org/officeDocument/2006/relationships" r:embed="rId6" cstate="print"/>
            <a:stretch>
              <a:fillRect/>
            </a:stretch>
          </p:blipFill>
          <p:spPr>
            <a:xfrm>
              <a:off x="4728513" y="3788887"/>
              <a:ext cx="424184" cy="433705"/>
            </a:xfrm>
            <a:prstGeom prst="rect"/>
          </p:spPr>
        </p:pic>
        <p:sp>
          <p:nvSpPr>
            <p:cNvPr id="1048626" name="object 47"/>
            <p:cNvSpPr/>
            <p:nvPr/>
          </p:nvSpPr>
          <p:spPr>
            <a:xfrm>
              <a:off x="4853757" y="3788887"/>
              <a:ext cx="252095" cy="200025"/>
            </a:xfrm>
            <a:custGeom>
              <a:avLst/>
              <a:ahLst/>
              <a:rect l="l" t="t" r="r" b="b"/>
              <a:pathLst>
                <a:path w="252095" h="200025">
                  <a:moveTo>
                    <a:pt x="0" y="117806"/>
                  </a:moveTo>
                  <a:lnTo>
                    <a:pt x="44957" y="34069"/>
                  </a:lnTo>
                  <a:lnTo>
                    <a:pt x="85729" y="2271"/>
                  </a:lnTo>
                  <a:lnTo>
                    <a:pt x="103451" y="0"/>
                  </a:lnTo>
                  <a:lnTo>
                    <a:pt x="120603" y="2719"/>
                  </a:lnTo>
                  <a:lnTo>
                    <a:pt x="136115" y="9803"/>
                  </a:lnTo>
                  <a:lnTo>
                    <a:pt x="149180" y="20744"/>
                  </a:lnTo>
                  <a:lnTo>
                    <a:pt x="158990" y="35033"/>
                  </a:lnTo>
                  <a:lnTo>
                    <a:pt x="214852" y="131468"/>
                  </a:lnTo>
                  <a:lnTo>
                    <a:pt x="251699" y="110038"/>
                  </a:lnTo>
                  <a:lnTo>
                    <a:pt x="227636" y="199990"/>
                  </a:lnTo>
                  <a:lnTo>
                    <a:pt x="137935" y="175988"/>
                  </a:lnTo>
                  <a:lnTo>
                    <a:pt x="177038" y="153433"/>
                  </a:lnTo>
                  <a:lnTo>
                    <a:pt x="120693" y="56409"/>
                  </a:lnTo>
                  <a:lnTo>
                    <a:pt x="117636" y="49163"/>
                  </a:lnTo>
                  <a:lnTo>
                    <a:pt x="110729" y="44266"/>
                  </a:lnTo>
                  <a:lnTo>
                    <a:pt x="102860" y="43766"/>
                  </a:lnTo>
                  <a:lnTo>
                    <a:pt x="94579" y="44176"/>
                  </a:lnTo>
                  <a:lnTo>
                    <a:pt x="87077" y="48784"/>
                  </a:lnTo>
                  <a:lnTo>
                    <a:pt x="82986" y="55981"/>
                  </a:lnTo>
                  <a:lnTo>
                    <a:pt x="37975" y="139718"/>
                  </a:lnTo>
                  <a:lnTo>
                    <a:pt x="0" y="117806"/>
                  </a:lnTo>
                  <a:close/>
                </a:path>
              </a:pathLst>
            </a:custGeom>
            <a:ln w="6256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27" name="object 48"/>
            <p:cNvSpPr/>
            <p:nvPr/>
          </p:nvSpPr>
          <p:spPr>
            <a:xfrm>
              <a:off x="4681728" y="3741420"/>
              <a:ext cx="521334" cy="520065"/>
            </a:xfrm>
            <a:custGeom>
              <a:avLst/>
              <a:ahLst/>
              <a:rect l="l" t="t" r="r" b="b"/>
              <a:pathLst>
                <a:path w="521335" h="520064">
                  <a:moveTo>
                    <a:pt x="0" y="519683"/>
                  </a:moveTo>
                  <a:lnTo>
                    <a:pt x="521208" y="519683"/>
                  </a:lnTo>
                  <a:lnTo>
                    <a:pt x="521208" y="0"/>
                  </a:lnTo>
                  <a:lnTo>
                    <a:pt x="0" y="0"/>
                  </a:lnTo>
                  <a:lnTo>
                    <a:pt x="0" y="51968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28" name="object 49"/>
          <p:cNvSpPr txBox="1"/>
          <p:nvPr/>
        </p:nvSpPr>
        <p:spPr>
          <a:xfrm>
            <a:off x="5571235" y="3839336"/>
            <a:ext cx="2294149" cy="378549"/>
          </a:xfrm>
          <a:prstGeom prst="rect"/>
        </p:spPr>
        <p:txBody>
          <a:bodyPr bIns="0" lIns="0" rIns="0" rtlCol="0" tIns="12700" vert="horz" wrap="square">
            <a:spAutoFit/>
          </a:bodyPr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Sustainability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4" name="object 50"/>
          <p:cNvGrpSpPr/>
          <p:nvPr/>
        </p:nvGrpSpPr>
        <p:grpSpPr>
          <a:xfrm>
            <a:off x="8066531" y="3552444"/>
            <a:ext cx="897890" cy="897890"/>
            <a:chOff x="8066531" y="3552444"/>
            <a:chExt cx="897890" cy="897890"/>
          </a:xfrm>
        </p:grpSpPr>
        <p:sp>
          <p:nvSpPr>
            <p:cNvPr id="1048629" name="object 51"/>
            <p:cNvSpPr/>
            <p:nvPr/>
          </p:nvSpPr>
          <p:spPr>
            <a:xfrm>
              <a:off x="8066531" y="3552444"/>
              <a:ext cx="897890" cy="897890"/>
            </a:xfrm>
            <a:custGeom>
              <a:avLst/>
              <a:ahLst/>
              <a:rect l="l" t="t" r="r" b="b"/>
              <a:pathLst>
                <a:path w="897890" h="897889">
                  <a:moveTo>
                    <a:pt x="448818" y="0"/>
                  </a:moveTo>
                  <a:lnTo>
                    <a:pt x="399909" y="2633"/>
                  </a:lnTo>
                  <a:lnTo>
                    <a:pt x="352527" y="10350"/>
                  </a:lnTo>
                  <a:lnTo>
                    <a:pt x="306945" y="22878"/>
                  </a:lnTo>
                  <a:lnTo>
                    <a:pt x="263438" y="39942"/>
                  </a:lnTo>
                  <a:lnTo>
                    <a:pt x="222278" y="61270"/>
                  </a:lnTo>
                  <a:lnTo>
                    <a:pt x="183739" y="86587"/>
                  </a:lnTo>
                  <a:lnTo>
                    <a:pt x="148095" y="115620"/>
                  </a:lnTo>
                  <a:lnTo>
                    <a:pt x="115620" y="148095"/>
                  </a:lnTo>
                  <a:lnTo>
                    <a:pt x="86587" y="183739"/>
                  </a:lnTo>
                  <a:lnTo>
                    <a:pt x="61270" y="222278"/>
                  </a:lnTo>
                  <a:lnTo>
                    <a:pt x="39942" y="263438"/>
                  </a:lnTo>
                  <a:lnTo>
                    <a:pt x="22878" y="306945"/>
                  </a:lnTo>
                  <a:lnTo>
                    <a:pt x="10350" y="352527"/>
                  </a:lnTo>
                  <a:lnTo>
                    <a:pt x="2633" y="399909"/>
                  </a:lnTo>
                  <a:lnTo>
                    <a:pt x="0" y="448817"/>
                  </a:lnTo>
                  <a:lnTo>
                    <a:pt x="2633" y="497726"/>
                  </a:lnTo>
                  <a:lnTo>
                    <a:pt x="10350" y="545108"/>
                  </a:lnTo>
                  <a:lnTo>
                    <a:pt x="22878" y="590690"/>
                  </a:lnTo>
                  <a:lnTo>
                    <a:pt x="39942" y="634197"/>
                  </a:lnTo>
                  <a:lnTo>
                    <a:pt x="61270" y="675357"/>
                  </a:lnTo>
                  <a:lnTo>
                    <a:pt x="86587" y="713896"/>
                  </a:lnTo>
                  <a:lnTo>
                    <a:pt x="115620" y="749540"/>
                  </a:lnTo>
                  <a:lnTo>
                    <a:pt x="148095" y="782015"/>
                  </a:lnTo>
                  <a:lnTo>
                    <a:pt x="183739" y="811048"/>
                  </a:lnTo>
                  <a:lnTo>
                    <a:pt x="222278" y="836365"/>
                  </a:lnTo>
                  <a:lnTo>
                    <a:pt x="263438" y="857693"/>
                  </a:lnTo>
                  <a:lnTo>
                    <a:pt x="306945" y="874757"/>
                  </a:lnTo>
                  <a:lnTo>
                    <a:pt x="352527" y="887285"/>
                  </a:lnTo>
                  <a:lnTo>
                    <a:pt x="399909" y="895002"/>
                  </a:lnTo>
                  <a:lnTo>
                    <a:pt x="448818" y="897635"/>
                  </a:lnTo>
                  <a:lnTo>
                    <a:pt x="497726" y="895002"/>
                  </a:lnTo>
                  <a:lnTo>
                    <a:pt x="545108" y="887285"/>
                  </a:lnTo>
                  <a:lnTo>
                    <a:pt x="590690" y="874757"/>
                  </a:lnTo>
                  <a:lnTo>
                    <a:pt x="634197" y="857693"/>
                  </a:lnTo>
                  <a:lnTo>
                    <a:pt x="675357" y="836365"/>
                  </a:lnTo>
                  <a:lnTo>
                    <a:pt x="713896" y="811048"/>
                  </a:lnTo>
                  <a:lnTo>
                    <a:pt x="749540" y="782015"/>
                  </a:lnTo>
                  <a:lnTo>
                    <a:pt x="782015" y="749540"/>
                  </a:lnTo>
                  <a:lnTo>
                    <a:pt x="811048" y="713896"/>
                  </a:lnTo>
                  <a:lnTo>
                    <a:pt x="836365" y="675357"/>
                  </a:lnTo>
                  <a:lnTo>
                    <a:pt x="857693" y="634197"/>
                  </a:lnTo>
                  <a:lnTo>
                    <a:pt x="874757" y="590690"/>
                  </a:lnTo>
                  <a:lnTo>
                    <a:pt x="887285" y="545108"/>
                  </a:lnTo>
                  <a:lnTo>
                    <a:pt x="895002" y="497726"/>
                  </a:lnTo>
                  <a:lnTo>
                    <a:pt x="897636" y="448817"/>
                  </a:lnTo>
                  <a:lnTo>
                    <a:pt x="895002" y="399909"/>
                  </a:lnTo>
                  <a:lnTo>
                    <a:pt x="887285" y="352527"/>
                  </a:lnTo>
                  <a:lnTo>
                    <a:pt x="874757" y="306945"/>
                  </a:lnTo>
                  <a:lnTo>
                    <a:pt x="857693" y="263438"/>
                  </a:lnTo>
                  <a:lnTo>
                    <a:pt x="836365" y="222278"/>
                  </a:lnTo>
                  <a:lnTo>
                    <a:pt x="811048" y="183739"/>
                  </a:lnTo>
                  <a:lnTo>
                    <a:pt x="782015" y="148095"/>
                  </a:lnTo>
                  <a:lnTo>
                    <a:pt x="749540" y="115620"/>
                  </a:lnTo>
                  <a:lnTo>
                    <a:pt x="713896" y="86587"/>
                  </a:lnTo>
                  <a:lnTo>
                    <a:pt x="675357" y="61270"/>
                  </a:lnTo>
                  <a:lnTo>
                    <a:pt x="634197" y="39942"/>
                  </a:lnTo>
                  <a:lnTo>
                    <a:pt x="590690" y="22878"/>
                  </a:lnTo>
                  <a:lnTo>
                    <a:pt x="545108" y="10350"/>
                  </a:lnTo>
                  <a:lnTo>
                    <a:pt x="497726" y="2633"/>
                  </a:lnTo>
                  <a:lnTo>
                    <a:pt x="448818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30" name="object 52"/>
            <p:cNvSpPr/>
            <p:nvPr/>
          </p:nvSpPr>
          <p:spPr>
            <a:xfrm>
              <a:off x="8312851" y="3820223"/>
              <a:ext cx="407034" cy="364490"/>
            </a:xfrm>
            <a:custGeom>
              <a:avLst/>
              <a:ahLst/>
              <a:rect l="l" t="t" r="r" b="b"/>
              <a:pathLst>
                <a:path w="407034" h="364489">
                  <a:moveTo>
                    <a:pt x="377567" y="42859"/>
                  </a:moveTo>
                  <a:lnTo>
                    <a:pt x="29455" y="42859"/>
                  </a:lnTo>
                  <a:lnTo>
                    <a:pt x="80334" y="347164"/>
                  </a:lnTo>
                  <a:lnTo>
                    <a:pt x="83070" y="354137"/>
                  </a:lnTo>
                  <a:lnTo>
                    <a:pt x="87764" y="359553"/>
                  </a:lnTo>
                  <a:lnTo>
                    <a:pt x="93965" y="363061"/>
                  </a:lnTo>
                  <a:lnTo>
                    <a:pt x="101220" y="364308"/>
                  </a:lnTo>
                  <a:lnTo>
                    <a:pt x="304732" y="364308"/>
                  </a:lnTo>
                  <a:lnTo>
                    <a:pt x="312062" y="362985"/>
                  </a:lnTo>
                  <a:lnTo>
                    <a:pt x="335496" y="289303"/>
                  </a:lnTo>
                  <a:lnTo>
                    <a:pt x="224398" y="289303"/>
                  </a:lnTo>
                  <a:lnTo>
                    <a:pt x="202976" y="267873"/>
                  </a:lnTo>
                  <a:lnTo>
                    <a:pt x="127998" y="267873"/>
                  </a:lnTo>
                  <a:lnTo>
                    <a:pt x="96082" y="243455"/>
                  </a:lnTo>
                  <a:lnTo>
                    <a:pt x="95195" y="235394"/>
                  </a:lnTo>
                  <a:lnTo>
                    <a:pt x="96517" y="227232"/>
                  </a:lnTo>
                  <a:lnTo>
                    <a:pt x="100149" y="219120"/>
                  </a:lnTo>
                  <a:lnTo>
                    <a:pt x="127462" y="171975"/>
                  </a:lnTo>
                  <a:lnTo>
                    <a:pt x="109253" y="161795"/>
                  </a:lnTo>
                  <a:lnTo>
                    <a:pt x="153169" y="150009"/>
                  </a:lnTo>
                  <a:lnTo>
                    <a:pt x="241000" y="150009"/>
                  </a:lnTo>
                  <a:lnTo>
                    <a:pt x="229338" y="129651"/>
                  </a:lnTo>
                  <a:lnTo>
                    <a:pt x="179411" y="129651"/>
                  </a:lnTo>
                  <a:lnTo>
                    <a:pt x="160667" y="119471"/>
                  </a:lnTo>
                  <a:lnTo>
                    <a:pt x="176733" y="91612"/>
                  </a:lnTo>
                  <a:lnTo>
                    <a:pt x="181997" y="84648"/>
                  </a:lnTo>
                  <a:lnTo>
                    <a:pt x="188717" y="79290"/>
                  </a:lnTo>
                  <a:lnTo>
                    <a:pt x="196541" y="75942"/>
                  </a:lnTo>
                  <a:lnTo>
                    <a:pt x="205118" y="75004"/>
                  </a:lnTo>
                  <a:lnTo>
                    <a:pt x="372080" y="75004"/>
                  </a:lnTo>
                  <a:lnTo>
                    <a:pt x="377567" y="42859"/>
                  </a:lnTo>
                  <a:close/>
                </a:path>
                <a:path w="407034" h="364489">
                  <a:moveTo>
                    <a:pt x="351959" y="192869"/>
                  </a:moveTo>
                  <a:lnTo>
                    <a:pt x="290807" y="192869"/>
                  </a:lnTo>
                  <a:lnTo>
                    <a:pt x="306874" y="220728"/>
                  </a:lnTo>
                  <a:lnTo>
                    <a:pt x="308481" y="223406"/>
                  </a:lnTo>
                  <a:lnTo>
                    <a:pt x="309552" y="225549"/>
                  </a:lnTo>
                  <a:lnTo>
                    <a:pt x="310087" y="228228"/>
                  </a:lnTo>
                  <a:lnTo>
                    <a:pt x="312230" y="229300"/>
                  </a:lnTo>
                  <a:lnTo>
                    <a:pt x="310623" y="229835"/>
                  </a:lnTo>
                  <a:lnTo>
                    <a:pt x="312765" y="237872"/>
                  </a:lnTo>
                  <a:lnTo>
                    <a:pt x="311694" y="246444"/>
                  </a:lnTo>
                  <a:lnTo>
                    <a:pt x="307410" y="253408"/>
                  </a:lnTo>
                  <a:lnTo>
                    <a:pt x="302313" y="259821"/>
                  </a:lnTo>
                  <a:lnTo>
                    <a:pt x="295962" y="264525"/>
                  </a:lnTo>
                  <a:lnTo>
                    <a:pt x="288506" y="267421"/>
                  </a:lnTo>
                  <a:lnTo>
                    <a:pt x="280096" y="268409"/>
                  </a:lnTo>
                  <a:lnTo>
                    <a:pt x="224398" y="268409"/>
                  </a:lnTo>
                  <a:lnTo>
                    <a:pt x="224398" y="289303"/>
                  </a:lnTo>
                  <a:lnTo>
                    <a:pt x="335496" y="289303"/>
                  </a:lnTo>
                  <a:lnTo>
                    <a:pt x="351959" y="192869"/>
                  </a:lnTo>
                  <a:close/>
                </a:path>
                <a:path w="407034" h="364489">
                  <a:moveTo>
                    <a:pt x="145671" y="182690"/>
                  </a:moveTo>
                  <a:lnTo>
                    <a:pt x="118893" y="230371"/>
                  </a:lnTo>
                  <a:lnTo>
                    <a:pt x="116216" y="234121"/>
                  </a:lnTo>
                  <a:lnTo>
                    <a:pt x="115680" y="237872"/>
                  </a:lnTo>
                  <a:lnTo>
                    <a:pt x="119965" y="244301"/>
                  </a:lnTo>
                  <a:lnTo>
                    <a:pt x="123714" y="246444"/>
                  </a:lnTo>
                  <a:lnTo>
                    <a:pt x="160131" y="246444"/>
                  </a:lnTo>
                  <a:lnTo>
                    <a:pt x="160131" y="267873"/>
                  </a:lnTo>
                  <a:lnTo>
                    <a:pt x="202976" y="267873"/>
                  </a:lnTo>
                  <a:lnTo>
                    <a:pt x="192265" y="257158"/>
                  </a:lnTo>
                  <a:lnTo>
                    <a:pt x="224398" y="225014"/>
                  </a:lnTo>
                  <a:lnTo>
                    <a:pt x="284422" y="225014"/>
                  </a:lnTo>
                  <a:lnTo>
                    <a:pt x="272063" y="203584"/>
                  </a:lnTo>
                  <a:lnTo>
                    <a:pt x="288933" y="193940"/>
                  </a:lnTo>
                  <a:lnTo>
                    <a:pt x="164951" y="193940"/>
                  </a:lnTo>
                  <a:lnTo>
                    <a:pt x="145671" y="182690"/>
                  </a:lnTo>
                  <a:close/>
                </a:path>
                <a:path w="407034" h="364489">
                  <a:moveTo>
                    <a:pt x="284422" y="225014"/>
                  </a:moveTo>
                  <a:lnTo>
                    <a:pt x="224398" y="225014"/>
                  </a:lnTo>
                  <a:lnTo>
                    <a:pt x="224398" y="246979"/>
                  </a:lnTo>
                  <a:lnTo>
                    <a:pt x="283845" y="246979"/>
                  </a:lnTo>
                  <a:lnTo>
                    <a:pt x="287058" y="245372"/>
                  </a:lnTo>
                  <a:lnTo>
                    <a:pt x="288665" y="242693"/>
                  </a:lnTo>
                  <a:lnTo>
                    <a:pt x="290807" y="239479"/>
                  </a:lnTo>
                  <a:lnTo>
                    <a:pt x="290272" y="235193"/>
                  </a:lnTo>
                  <a:lnTo>
                    <a:pt x="284422" y="225014"/>
                  </a:lnTo>
                  <a:close/>
                </a:path>
                <a:path w="407034" h="364489">
                  <a:moveTo>
                    <a:pt x="241000" y="150009"/>
                  </a:moveTo>
                  <a:lnTo>
                    <a:pt x="153169" y="150009"/>
                  </a:lnTo>
                  <a:lnTo>
                    <a:pt x="164951" y="193940"/>
                  </a:lnTo>
                  <a:lnTo>
                    <a:pt x="288933" y="193940"/>
                  </a:lnTo>
                  <a:lnTo>
                    <a:pt x="290807" y="192869"/>
                  </a:lnTo>
                  <a:lnTo>
                    <a:pt x="351959" y="192869"/>
                  </a:lnTo>
                  <a:lnTo>
                    <a:pt x="355343" y="173046"/>
                  </a:lnTo>
                  <a:lnTo>
                    <a:pt x="266172" y="173046"/>
                  </a:lnTo>
                  <a:lnTo>
                    <a:pt x="222256" y="161260"/>
                  </a:lnTo>
                  <a:lnTo>
                    <a:pt x="241000" y="150009"/>
                  </a:lnTo>
                  <a:close/>
                </a:path>
                <a:path w="407034" h="364489">
                  <a:moveTo>
                    <a:pt x="362842" y="129115"/>
                  </a:moveTo>
                  <a:lnTo>
                    <a:pt x="277954" y="129115"/>
                  </a:lnTo>
                  <a:lnTo>
                    <a:pt x="266172" y="173046"/>
                  </a:lnTo>
                  <a:lnTo>
                    <a:pt x="355343" y="173046"/>
                  </a:lnTo>
                  <a:lnTo>
                    <a:pt x="362842" y="129115"/>
                  </a:lnTo>
                  <a:close/>
                </a:path>
                <a:path w="407034" h="364489">
                  <a:moveTo>
                    <a:pt x="372080" y="75004"/>
                  </a:moveTo>
                  <a:lnTo>
                    <a:pt x="205118" y="75004"/>
                  </a:lnTo>
                  <a:lnTo>
                    <a:pt x="213302" y="76176"/>
                  </a:lnTo>
                  <a:lnTo>
                    <a:pt x="220783" y="79558"/>
                  </a:lnTo>
                  <a:lnTo>
                    <a:pt x="227260" y="84949"/>
                  </a:lnTo>
                  <a:lnTo>
                    <a:pt x="232431" y="92148"/>
                  </a:lnTo>
                  <a:lnTo>
                    <a:pt x="259745" y="139294"/>
                  </a:lnTo>
                  <a:lnTo>
                    <a:pt x="277954" y="129115"/>
                  </a:lnTo>
                  <a:lnTo>
                    <a:pt x="362842" y="129115"/>
                  </a:lnTo>
                  <a:lnTo>
                    <a:pt x="372080" y="75004"/>
                  </a:lnTo>
                  <a:close/>
                </a:path>
                <a:path w="407034" h="364489">
                  <a:moveTo>
                    <a:pt x="205118" y="95898"/>
                  </a:moveTo>
                  <a:lnTo>
                    <a:pt x="201369" y="95898"/>
                  </a:lnTo>
                  <a:lnTo>
                    <a:pt x="197620" y="98041"/>
                  </a:lnTo>
                  <a:lnTo>
                    <a:pt x="195478" y="101792"/>
                  </a:lnTo>
                  <a:lnTo>
                    <a:pt x="179411" y="129651"/>
                  </a:lnTo>
                  <a:lnTo>
                    <a:pt x="229338" y="129651"/>
                  </a:lnTo>
                  <a:lnTo>
                    <a:pt x="213687" y="102327"/>
                  </a:lnTo>
                  <a:lnTo>
                    <a:pt x="211545" y="98041"/>
                  </a:lnTo>
                  <a:lnTo>
                    <a:pt x="208331" y="96434"/>
                  </a:lnTo>
                  <a:lnTo>
                    <a:pt x="205118" y="95898"/>
                  </a:lnTo>
                  <a:close/>
                </a:path>
                <a:path w="407034" h="364489">
                  <a:moveTo>
                    <a:pt x="385601" y="0"/>
                  </a:moveTo>
                  <a:lnTo>
                    <a:pt x="21422" y="0"/>
                  </a:lnTo>
                  <a:lnTo>
                    <a:pt x="0" y="21429"/>
                  </a:lnTo>
                  <a:lnTo>
                    <a:pt x="1690" y="29750"/>
                  </a:lnTo>
                  <a:lnTo>
                    <a:pt x="6292" y="36564"/>
                  </a:lnTo>
                  <a:lnTo>
                    <a:pt x="13104" y="41168"/>
                  </a:lnTo>
                  <a:lnTo>
                    <a:pt x="21422" y="42859"/>
                  </a:lnTo>
                  <a:lnTo>
                    <a:pt x="385601" y="42859"/>
                  </a:lnTo>
                  <a:lnTo>
                    <a:pt x="393921" y="41168"/>
                  </a:lnTo>
                  <a:lnTo>
                    <a:pt x="400734" y="36564"/>
                  </a:lnTo>
                  <a:lnTo>
                    <a:pt x="405337" y="29750"/>
                  </a:lnTo>
                  <a:lnTo>
                    <a:pt x="407027" y="21430"/>
                  </a:lnTo>
                  <a:lnTo>
                    <a:pt x="405337" y="13109"/>
                  </a:lnTo>
                  <a:lnTo>
                    <a:pt x="400734" y="6295"/>
                  </a:lnTo>
                  <a:lnTo>
                    <a:pt x="393921" y="1691"/>
                  </a:lnTo>
                  <a:lnTo>
                    <a:pt x="38560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31" name="object 53"/>
            <p:cNvSpPr/>
            <p:nvPr/>
          </p:nvSpPr>
          <p:spPr>
            <a:xfrm>
              <a:off x="8312851" y="3820223"/>
              <a:ext cx="407034" cy="364490"/>
            </a:xfrm>
            <a:custGeom>
              <a:avLst/>
              <a:ahLst/>
              <a:rect l="l" t="t" r="r" b="b"/>
              <a:pathLst>
                <a:path w="407034" h="364489">
                  <a:moveTo>
                    <a:pt x="385601" y="0"/>
                  </a:moveTo>
                  <a:lnTo>
                    <a:pt x="21422" y="0"/>
                  </a:lnTo>
                  <a:lnTo>
                    <a:pt x="0" y="21429"/>
                  </a:lnTo>
                  <a:lnTo>
                    <a:pt x="1690" y="29750"/>
                  </a:lnTo>
                  <a:lnTo>
                    <a:pt x="6292" y="36564"/>
                  </a:lnTo>
                  <a:lnTo>
                    <a:pt x="13104" y="41168"/>
                  </a:lnTo>
                  <a:lnTo>
                    <a:pt x="21422" y="42859"/>
                  </a:lnTo>
                  <a:lnTo>
                    <a:pt x="29455" y="42859"/>
                  </a:lnTo>
                  <a:lnTo>
                    <a:pt x="80334" y="347164"/>
                  </a:lnTo>
                  <a:lnTo>
                    <a:pt x="304732" y="364308"/>
                  </a:lnTo>
                  <a:lnTo>
                    <a:pt x="312062" y="362985"/>
                  </a:lnTo>
                  <a:lnTo>
                    <a:pt x="318389" y="359352"/>
                  </a:lnTo>
                  <a:lnTo>
                    <a:pt x="323108" y="353911"/>
                  </a:lnTo>
                  <a:lnTo>
                    <a:pt x="325619" y="347164"/>
                  </a:lnTo>
                  <a:lnTo>
                    <a:pt x="377567" y="42859"/>
                  </a:lnTo>
                  <a:lnTo>
                    <a:pt x="385601" y="42859"/>
                  </a:lnTo>
                  <a:lnTo>
                    <a:pt x="393921" y="41168"/>
                  </a:lnTo>
                  <a:lnTo>
                    <a:pt x="400734" y="36564"/>
                  </a:lnTo>
                  <a:lnTo>
                    <a:pt x="405337" y="29750"/>
                  </a:lnTo>
                  <a:lnTo>
                    <a:pt x="407027" y="21430"/>
                  </a:lnTo>
                  <a:lnTo>
                    <a:pt x="405337" y="13109"/>
                  </a:lnTo>
                  <a:lnTo>
                    <a:pt x="400734" y="6295"/>
                  </a:lnTo>
                  <a:lnTo>
                    <a:pt x="393921" y="1691"/>
                  </a:lnTo>
                  <a:lnTo>
                    <a:pt x="385601" y="0"/>
                  </a:lnTo>
                  <a:close/>
                </a:path>
              </a:pathLst>
            </a:custGeom>
            <a:ln w="6249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pic>
          <p:nvPicPr>
            <p:cNvPr id="2097160" name="object 54"/>
            <p:cNvPicPr>
              <a:picLocks/>
            </p:cNvPicPr>
            <p:nvPr/>
          </p:nvPicPr>
          <p:blipFill>
            <a:blip xmlns:r="http://schemas.openxmlformats.org/officeDocument/2006/relationships" r:embed="rId7" cstate="print"/>
            <a:stretch>
              <a:fillRect/>
            </a:stretch>
          </p:blipFill>
          <p:spPr>
            <a:xfrm>
              <a:off x="8404923" y="3892103"/>
              <a:ext cx="223819" cy="220548"/>
            </a:xfrm>
            <a:prstGeom prst="rect"/>
          </p:spPr>
        </p:pic>
        <p:sp>
          <p:nvSpPr>
            <p:cNvPr id="1048632" name="object 55"/>
            <p:cNvSpPr/>
            <p:nvPr/>
          </p:nvSpPr>
          <p:spPr>
            <a:xfrm>
              <a:off x="8255507" y="3741420"/>
              <a:ext cx="520065" cy="520065"/>
            </a:xfrm>
            <a:custGeom>
              <a:avLst/>
              <a:ahLst/>
              <a:rect l="l" t="t" r="r" b="b"/>
              <a:pathLst>
                <a:path w="520065" h="520064">
                  <a:moveTo>
                    <a:pt x="0" y="519683"/>
                  </a:moveTo>
                  <a:lnTo>
                    <a:pt x="519683" y="519683"/>
                  </a:lnTo>
                  <a:lnTo>
                    <a:pt x="519683" y="0"/>
                  </a:lnTo>
                  <a:lnTo>
                    <a:pt x="0" y="0"/>
                  </a:lnTo>
                  <a:lnTo>
                    <a:pt x="0" y="51968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33" name="object 56"/>
          <p:cNvSpPr txBox="1"/>
          <p:nvPr/>
        </p:nvSpPr>
        <p:spPr>
          <a:xfrm>
            <a:off x="9144760" y="3699764"/>
            <a:ext cx="2096449" cy="709992"/>
          </a:xfrm>
          <a:prstGeom prst="rect"/>
        </p:spPr>
        <p:txBody>
          <a:bodyPr bIns="0" lIns="0" rIns="0" rtlCol="0" tIns="7620" vert="horz" wrap="square">
            <a:spAutoFit/>
          </a:bodyPr>
          <a:p>
            <a:pPr marL="12700" marR="5080">
              <a:lnSpc>
                <a:spcPct val="101699"/>
              </a:lnSpc>
              <a:spcBef>
                <a:spcPts val="60"/>
              </a:spcBef>
            </a:pP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vi</a:t>
            </a:r>
            <a:r>
              <a:rPr dirty="0" sz="1800" spc="-3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onm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al</a:t>
            </a:r>
            <a:r>
              <a:rPr dirty="0" sz="1800" spc="-1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y  </a:t>
            </a:r>
            <a:r>
              <a:rPr dirty="0" sz="1800" spc="-5">
                <a:latin typeface="Calibri"/>
                <a:cs typeface="Calibri"/>
              </a:rPr>
              <a:t>friendly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5" name="object 57"/>
          <p:cNvGrpSpPr/>
          <p:nvPr/>
        </p:nvGrpSpPr>
        <p:grpSpPr>
          <a:xfrm>
            <a:off x="920496" y="5189220"/>
            <a:ext cx="897890" cy="897890"/>
            <a:chOff x="920496" y="5189220"/>
            <a:chExt cx="897890" cy="897890"/>
          </a:xfrm>
        </p:grpSpPr>
        <p:sp>
          <p:nvSpPr>
            <p:cNvPr id="1048634" name="object 58"/>
            <p:cNvSpPr/>
            <p:nvPr/>
          </p:nvSpPr>
          <p:spPr>
            <a:xfrm>
              <a:off x="920496" y="5189220"/>
              <a:ext cx="897890" cy="897890"/>
            </a:xfrm>
            <a:custGeom>
              <a:avLst/>
              <a:ahLst/>
              <a:rect l="l" t="t" r="r" b="b"/>
              <a:pathLst>
                <a:path w="897889" h="897889">
                  <a:moveTo>
                    <a:pt x="448817" y="0"/>
                  </a:moveTo>
                  <a:lnTo>
                    <a:pt x="399913" y="2633"/>
                  </a:lnTo>
                  <a:lnTo>
                    <a:pt x="352535" y="10350"/>
                  </a:lnTo>
                  <a:lnTo>
                    <a:pt x="306955" y="22878"/>
                  </a:lnTo>
                  <a:lnTo>
                    <a:pt x="263449" y="39942"/>
                  </a:lnTo>
                  <a:lnTo>
                    <a:pt x="222289" y="61270"/>
                  </a:lnTo>
                  <a:lnTo>
                    <a:pt x="183750" y="86587"/>
                  </a:lnTo>
                  <a:lnTo>
                    <a:pt x="148105" y="115620"/>
                  </a:lnTo>
                  <a:lnTo>
                    <a:pt x="115629" y="148095"/>
                  </a:lnTo>
                  <a:lnTo>
                    <a:pt x="86594" y="183739"/>
                  </a:lnTo>
                  <a:lnTo>
                    <a:pt x="61276" y="222278"/>
                  </a:lnTo>
                  <a:lnTo>
                    <a:pt x="39946" y="263438"/>
                  </a:lnTo>
                  <a:lnTo>
                    <a:pt x="22880" y="306945"/>
                  </a:lnTo>
                  <a:lnTo>
                    <a:pt x="10351" y="352527"/>
                  </a:lnTo>
                  <a:lnTo>
                    <a:pt x="2633" y="399909"/>
                  </a:lnTo>
                  <a:lnTo>
                    <a:pt x="0" y="448817"/>
                  </a:lnTo>
                  <a:lnTo>
                    <a:pt x="2633" y="497722"/>
                  </a:lnTo>
                  <a:lnTo>
                    <a:pt x="10351" y="545100"/>
                  </a:lnTo>
                  <a:lnTo>
                    <a:pt x="22880" y="590680"/>
                  </a:lnTo>
                  <a:lnTo>
                    <a:pt x="39946" y="634186"/>
                  </a:lnTo>
                  <a:lnTo>
                    <a:pt x="61276" y="675346"/>
                  </a:lnTo>
                  <a:lnTo>
                    <a:pt x="86594" y="713885"/>
                  </a:lnTo>
                  <a:lnTo>
                    <a:pt x="115629" y="749530"/>
                  </a:lnTo>
                  <a:lnTo>
                    <a:pt x="148105" y="782006"/>
                  </a:lnTo>
                  <a:lnTo>
                    <a:pt x="183750" y="811041"/>
                  </a:lnTo>
                  <a:lnTo>
                    <a:pt x="222289" y="836359"/>
                  </a:lnTo>
                  <a:lnTo>
                    <a:pt x="263449" y="857689"/>
                  </a:lnTo>
                  <a:lnTo>
                    <a:pt x="306955" y="874755"/>
                  </a:lnTo>
                  <a:lnTo>
                    <a:pt x="352535" y="887284"/>
                  </a:lnTo>
                  <a:lnTo>
                    <a:pt x="399913" y="895002"/>
                  </a:lnTo>
                  <a:lnTo>
                    <a:pt x="448817" y="897635"/>
                  </a:lnTo>
                  <a:lnTo>
                    <a:pt x="497726" y="895002"/>
                  </a:lnTo>
                  <a:lnTo>
                    <a:pt x="545108" y="887284"/>
                  </a:lnTo>
                  <a:lnTo>
                    <a:pt x="590690" y="874755"/>
                  </a:lnTo>
                  <a:lnTo>
                    <a:pt x="634197" y="857689"/>
                  </a:lnTo>
                  <a:lnTo>
                    <a:pt x="675357" y="836359"/>
                  </a:lnTo>
                  <a:lnTo>
                    <a:pt x="713896" y="811041"/>
                  </a:lnTo>
                  <a:lnTo>
                    <a:pt x="749540" y="782006"/>
                  </a:lnTo>
                  <a:lnTo>
                    <a:pt x="782015" y="749530"/>
                  </a:lnTo>
                  <a:lnTo>
                    <a:pt x="811048" y="713885"/>
                  </a:lnTo>
                  <a:lnTo>
                    <a:pt x="836365" y="675346"/>
                  </a:lnTo>
                  <a:lnTo>
                    <a:pt x="857693" y="634186"/>
                  </a:lnTo>
                  <a:lnTo>
                    <a:pt x="874757" y="590680"/>
                  </a:lnTo>
                  <a:lnTo>
                    <a:pt x="887285" y="545100"/>
                  </a:lnTo>
                  <a:lnTo>
                    <a:pt x="895002" y="497722"/>
                  </a:lnTo>
                  <a:lnTo>
                    <a:pt x="897635" y="448817"/>
                  </a:lnTo>
                  <a:lnTo>
                    <a:pt x="895002" y="399909"/>
                  </a:lnTo>
                  <a:lnTo>
                    <a:pt x="887285" y="352527"/>
                  </a:lnTo>
                  <a:lnTo>
                    <a:pt x="874757" y="306945"/>
                  </a:lnTo>
                  <a:lnTo>
                    <a:pt x="857693" y="263438"/>
                  </a:lnTo>
                  <a:lnTo>
                    <a:pt x="836365" y="222278"/>
                  </a:lnTo>
                  <a:lnTo>
                    <a:pt x="811048" y="183739"/>
                  </a:lnTo>
                  <a:lnTo>
                    <a:pt x="782015" y="148095"/>
                  </a:lnTo>
                  <a:lnTo>
                    <a:pt x="749540" y="115620"/>
                  </a:lnTo>
                  <a:lnTo>
                    <a:pt x="713896" y="86587"/>
                  </a:lnTo>
                  <a:lnTo>
                    <a:pt x="675357" y="61270"/>
                  </a:lnTo>
                  <a:lnTo>
                    <a:pt x="634197" y="39942"/>
                  </a:lnTo>
                  <a:lnTo>
                    <a:pt x="590690" y="22878"/>
                  </a:lnTo>
                  <a:lnTo>
                    <a:pt x="545108" y="10350"/>
                  </a:lnTo>
                  <a:lnTo>
                    <a:pt x="497726" y="2633"/>
                  </a:lnTo>
                  <a:lnTo>
                    <a:pt x="448817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pic>
          <p:nvPicPr>
            <p:cNvPr id="2097161" name="object 59"/>
            <p:cNvPicPr>
              <a:picLocks/>
            </p:cNvPicPr>
            <p:nvPr/>
          </p:nvPicPr>
          <p:blipFill>
            <a:blip xmlns:r="http://schemas.openxmlformats.org/officeDocument/2006/relationships" r:embed="rId8" cstate="print"/>
            <a:stretch>
              <a:fillRect/>
            </a:stretch>
          </p:blipFill>
          <p:spPr>
            <a:xfrm>
              <a:off x="1142271" y="5495663"/>
              <a:ext cx="456120" cy="286981"/>
            </a:xfrm>
            <a:prstGeom prst="rect"/>
          </p:spPr>
        </p:pic>
        <p:sp>
          <p:nvSpPr>
            <p:cNvPr id="1048635" name="object 60"/>
            <p:cNvSpPr/>
            <p:nvPr/>
          </p:nvSpPr>
          <p:spPr>
            <a:xfrm>
              <a:off x="1109472" y="5378196"/>
              <a:ext cx="520065" cy="520065"/>
            </a:xfrm>
            <a:custGeom>
              <a:avLst/>
              <a:ahLst/>
              <a:rect l="l" t="t" r="r" b="b"/>
              <a:pathLst>
                <a:path w="520064" h="520064">
                  <a:moveTo>
                    <a:pt x="0" y="519683"/>
                  </a:moveTo>
                  <a:lnTo>
                    <a:pt x="519684" y="519683"/>
                  </a:lnTo>
                  <a:lnTo>
                    <a:pt x="519684" y="0"/>
                  </a:lnTo>
                  <a:lnTo>
                    <a:pt x="0" y="0"/>
                  </a:lnTo>
                  <a:lnTo>
                    <a:pt x="0" y="51968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36" name="object 61"/>
          <p:cNvSpPr txBox="1"/>
          <p:nvPr/>
        </p:nvSpPr>
        <p:spPr>
          <a:xfrm>
            <a:off x="1997710" y="5197602"/>
            <a:ext cx="2074545" cy="1364042"/>
          </a:xfrm>
          <a:prstGeom prst="rect"/>
        </p:spPr>
        <p:txBody>
          <a:bodyPr bIns="0" lIns="0" rIns="0" rtlCol="0" tIns="7620" vert="horz" wrap="square">
            <a:spAutoFit/>
          </a:bodyPr>
          <a:p>
            <a:pPr marL="12700" marR="5080">
              <a:lnSpc>
                <a:spcPct val="101699"/>
              </a:lnSpc>
              <a:spcBef>
                <a:spcPts val="60"/>
              </a:spcBef>
            </a:pPr>
            <a:r>
              <a:rPr dirty="0" sz="1800" spc="-15">
                <a:latin typeface="Calibri"/>
                <a:cs typeface="Calibri"/>
              </a:rPr>
              <a:t>Create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20">
                <a:latin typeface="Calibri"/>
                <a:cs typeface="Calibri"/>
              </a:rPr>
              <a:t>foster </a:t>
            </a:r>
            <a:r>
              <a:rPr dirty="0" sz="1800" spc="-5">
                <a:latin typeface="Calibri"/>
                <a:cs typeface="Calibri"/>
              </a:rPr>
              <a:t>new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relationships </a:t>
            </a:r>
            <a:r>
              <a:rPr dirty="0" sz="1800">
                <a:latin typeface="Calibri"/>
                <a:cs typeface="Calibri"/>
              </a:rPr>
              <a:t>among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key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stakeholders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097162" name="object 62"/>
          <p:cNvPicPr>
            <a:picLocks/>
          </p:cNvPicPr>
          <p:nvPr/>
        </p:nvPicPr>
        <p:blipFill>
          <a:blip xmlns:r="http://schemas.openxmlformats.org/officeDocument/2006/relationships" r:embed="rId9" cstate="print"/>
          <a:stretch>
            <a:fillRect/>
          </a:stretch>
        </p:blipFill>
        <p:spPr>
          <a:xfrm>
            <a:off x="7930895" y="5010911"/>
            <a:ext cx="4261104" cy="1700783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object 2"/>
          <p:cNvSpPr txBox="1">
            <a:spLocks noGrp="1"/>
          </p:cNvSpPr>
          <p:nvPr>
            <p:ph type="title"/>
          </p:nvPr>
        </p:nvSpPr>
        <p:spPr>
          <a:xfrm>
            <a:off x="86819" y="107841"/>
            <a:ext cx="12034053" cy="1287360"/>
          </a:xfrm>
          <a:prstGeom prst="rect"/>
          <a:solidFill>
            <a:srgbClr val="C0C0C0"/>
          </a:solidFill>
          <a:ln w="25400">
            <a:solidFill>
              <a:srgbClr val="8D8D8D"/>
            </a:solidFill>
            <a:prstDash val="solid"/>
          </a:ln>
        </p:spPr>
        <p:txBody>
          <a:bodyPr bIns="0" lIns="0" rIns="0" rtlCol="0" tIns="13335" vert="horz" wrap="square">
            <a:spAutoFit/>
          </a:bodyPr>
          <a:p>
            <a:pPr algn="ctr" marL="12700">
              <a:lnSpc>
                <a:spcPct val="100000"/>
              </a:lnSpc>
              <a:spcBef>
                <a:spcPts val="105"/>
              </a:spcBef>
            </a:pPr>
            <a:r>
              <a:rPr b="1" dirty="0" sz="5400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W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H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A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T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 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W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E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 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D</a:t>
            </a:r>
            <a:r>
              <a:rPr b="1" dirty="0" sz="5400" lang="en-US" spc="-10">
                <a:solidFill>
                  <a:srgbClr val="000080"/>
                </a:solidFill>
                <a:latin typeface="Noto Sans Thaana"/>
                <a:ea typeface="Noto Sans Thaana"/>
                <a:cs typeface="Noto Sans Thaana"/>
              </a:rPr>
              <a:t>O</a:t>
            </a:r>
            <a:endParaRPr b="1" sz="5400">
              <a:solidFill>
                <a:srgbClr val="000080"/>
              </a:solidFill>
              <a:latin typeface="Noto Sans Thaana"/>
              <a:ea typeface="Noto Sans Thaana"/>
              <a:cs typeface="Noto Sans Thaana"/>
            </a:endParaRPr>
          </a:p>
        </p:txBody>
      </p:sp>
      <p:grpSp>
        <p:nvGrpSpPr>
          <p:cNvPr id="27" name="object 3"/>
          <p:cNvGrpSpPr/>
          <p:nvPr/>
        </p:nvGrpSpPr>
        <p:grpSpPr>
          <a:xfrm>
            <a:off x="838200" y="1825751"/>
            <a:ext cx="10515600" cy="1243965"/>
            <a:chOff x="838200" y="1825751"/>
            <a:chExt cx="10515600" cy="1243965"/>
          </a:xfrm>
        </p:grpSpPr>
        <p:sp>
          <p:nvSpPr>
            <p:cNvPr id="1048638" name="object 4"/>
            <p:cNvSpPr/>
            <p:nvPr/>
          </p:nvSpPr>
          <p:spPr>
            <a:xfrm>
              <a:off x="838200" y="1825751"/>
              <a:ext cx="10515600" cy="1243965"/>
            </a:xfrm>
            <a:custGeom>
              <a:avLst/>
              <a:ahLst/>
              <a:rect l="l" t="t" r="r" b="b"/>
              <a:pathLst>
                <a:path w="10515600" h="1243964">
                  <a:moveTo>
                    <a:pt x="10391267" y="0"/>
                  </a:moveTo>
                  <a:lnTo>
                    <a:pt x="124358" y="0"/>
                  </a:lnTo>
                  <a:lnTo>
                    <a:pt x="75952" y="9765"/>
                  </a:lnTo>
                  <a:lnTo>
                    <a:pt x="36423" y="36401"/>
                  </a:lnTo>
                  <a:lnTo>
                    <a:pt x="9772" y="75920"/>
                  </a:lnTo>
                  <a:lnTo>
                    <a:pt x="0" y="124333"/>
                  </a:lnTo>
                  <a:lnTo>
                    <a:pt x="0" y="1119251"/>
                  </a:lnTo>
                  <a:lnTo>
                    <a:pt x="9772" y="1167663"/>
                  </a:lnTo>
                  <a:lnTo>
                    <a:pt x="36423" y="1207182"/>
                  </a:lnTo>
                  <a:lnTo>
                    <a:pt x="75952" y="1233818"/>
                  </a:lnTo>
                  <a:lnTo>
                    <a:pt x="124358" y="1243584"/>
                  </a:lnTo>
                  <a:lnTo>
                    <a:pt x="10391267" y="1243584"/>
                  </a:lnTo>
                  <a:lnTo>
                    <a:pt x="10439679" y="1233818"/>
                  </a:lnTo>
                  <a:lnTo>
                    <a:pt x="10479198" y="1207182"/>
                  </a:lnTo>
                  <a:lnTo>
                    <a:pt x="10505834" y="1167663"/>
                  </a:lnTo>
                  <a:lnTo>
                    <a:pt x="10515600" y="1119251"/>
                  </a:lnTo>
                  <a:lnTo>
                    <a:pt x="10515600" y="124333"/>
                  </a:lnTo>
                  <a:lnTo>
                    <a:pt x="10505834" y="75920"/>
                  </a:lnTo>
                  <a:lnTo>
                    <a:pt x="10479198" y="36401"/>
                  </a:lnTo>
                  <a:lnTo>
                    <a:pt x="10439679" y="9765"/>
                  </a:lnTo>
                  <a:lnTo>
                    <a:pt x="10391267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39" name="object 5"/>
            <p:cNvSpPr/>
            <p:nvPr/>
          </p:nvSpPr>
          <p:spPr>
            <a:xfrm>
              <a:off x="1275892" y="2167788"/>
              <a:ext cx="563245" cy="563245"/>
            </a:xfrm>
            <a:custGeom>
              <a:avLst/>
              <a:ahLst/>
              <a:rect l="l" t="t" r="r" b="b"/>
              <a:pathLst>
                <a:path w="563244" h="563244">
                  <a:moveTo>
                    <a:pt x="562889" y="238798"/>
                  </a:moveTo>
                  <a:lnTo>
                    <a:pt x="323659" y="238798"/>
                  </a:lnTo>
                  <a:lnTo>
                    <a:pt x="323659" y="0"/>
                  </a:lnTo>
                  <a:lnTo>
                    <a:pt x="239229" y="0"/>
                  </a:lnTo>
                  <a:lnTo>
                    <a:pt x="239229" y="238798"/>
                  </a:lnTo>
                  <a:lnTo>
                    <a:pt x="0" y="238798"/>
                  </a:lnTo>
                  <a:lnTo>
                    <a:pt x="0" y="323900"/>
                  </a:lnTo>
                  <a:lnTo>
                    <a:pt x="239229" y="323900"/>
                  </a:lnTo>
                  <a:lnTo>
                    <a:pt x="239229" y="562711"/>
                  </a:lnTo>
                  <a:lnTo>
                    <a:pt x="323659" y="562711"/>
                  </a:lnTo>
                  <a:lnTo>
                    <a:pt x="323659" y="323900"/>
                  </a:lnTo>
                  <a:lnTo>
                    <a:pt x="562889" y="323900"/>
                  </a:lnTo>
                  <a:lnTo>
                    <a:pt x="562889" y="238798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40" name="object 6"/>
            <p:cNvSpPr/>
            <p:nvPr/>
          </p:nvSpPr>
          <p:spPr>
            <a:xfrm>
              <a:off x="1275895" y="2167467"/>
              <a:ext cx="563245" cy="563245"/>
            </a:xfrm>
            <a:custGeom>
              <a:avLst/>
              <a:ahLst/>
              <a:rect l="l" t="t" r="r" b="b"/>
              <a:pathLst>
                <a:path w="563244" h="563244">
                  <a:moveTo>
                    <a:pt x="562896" y="239307"/>
                  </a:moveTo>
                  <a:lnTo>
                    <a:pt x="323662" y="239307"/>
                  </a:lnTo>
                  <a:lnTo>
                    <a:pt x="323662" y="0"/>
                  </a:lnTo>
                  <a:lnTo>
                    <a:pt x="239228" y="0"/>
                  </a:lnTo>
                  <a:lnTo>
                    <a:pt x="239228" y="239307"/>
                  </a:lnTo>
                  <a:lnTo>
                    <a:pt x="0" y="239307"/>
                  </a:lnTo>
                  <a:lnTo>
                    <a:pt x="0" y="323771"/>
                  </a:lnTo>
                  <a:lnTo>
                    <a:pt x="239228" y="323771"/>
                  </a:lnTo>
                  <a:lnTo>
                    <a:pt x="239228" y="563085"/>
                  </a:lnTo>
                  <a:lnTo>
                    <a:pt x="323662" y="563085"/>
                  </a:lnTo>
                  <a:lnTo>
                    <a:pt x="323662" y="323771"/>
                  </a:lnTo>
                  <a:lnTo>
                    <a:pt x="562896" y="323771"/>
                  </a:lnTo>
                  <a:lnTo>
                    <a:pt x="562896" y="239307"/>
                  </a:lnTo>
                  <a:close/>
                </a:path>
              </a:pathLst>
            </a:custGeom>
            <a:ln w="8210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41" name="object 7"/>
            <p:cNvSpPr/>
            <p:nvPr/>
          </p:nvSpPr>
          <p:spPr>
            <a:xfrm>
              <a:off x="1214627" y="2106167"/>
              <a:ext cx="683260" cy="683260"/>
            </a:xfrm>
            <a:custGeom>
              <a:avLst/>
              <a:ahLst/>
              <a:rect l="l" t="t" r="r" b="b"/>
              <a:pathLst>
                <a:path w="683260" h="683260">
                  <a:moveTo>
                    <a:pt x="0" y="682751"/>
                  </a:moveTo>
                  <a:lnTo>
                    <a:pt x="682752" y="682751"/>
                  </a:lnTo>
                  <a:lnTo>
                    <a:pt x="682752" y="0"/>
                  </a:lnTo>
                  <a:lnTo>
                    <a:pt x="0" y="0"/>
                  </a:lnTo>
                  <a:lnTo>
                    <a:pt x="0" y="68275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42" name="object 8"/>
          <p:cNvSpPr txBox="1"/>
          <p:nvPr/>
        </p:nvSpPr>
        <p:spPr>
          <a:xfrm>
            <a:off x="2392807" y="2032507"/>
            <a:ext cx="8797925" cy="983096"/>
          </a:xfrm>
          <a:prstGeom prst="rect"/>
        </p:spPr>
        <p:txBody>
          <a:bodyPr bIns="0" lIns="0" rIns="0" rtlCol="0" tIns="4445" vert="horz" wrap="square">
            <a:spAutoFit/>
          </a:bodyPr>
          <a:p>
            <a:pPr marL="12700" marR="5080">
              <a:lnSpc>
                <a:spcPct val="102000"/>
              </a:lnSpc>
              <a:spcBef>
                <a:spcPts val="35"/>
              </a:spcBef>
            </a:pPr>
            <a:r>
              <a:rPr dirty="0" sz="2500" spc="-5">
                <a:latin typeface="Calibri"/>
                <a:cs typeface="Calibri"/>
              </a:rPr>
              <a:t>In addition</a:t>
            </a:r>
            <a:r>
              <a:rPr dirty="0" sz="2500" spc="10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to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the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>
                <a:latin typeface="Calibri"/>
                <a:cs typeface="Calibri"/>
              </a:rPr>
              <a:t>services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we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provide,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we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>
                <a:latin typeface="Calibri"/>
                <a:cs typeface="Calibri"/>
              </a:rPr>
              <a:t>also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create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social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impact </a:t>
            </a:r>
            <a:r>
              <a:rPr dirty="0" sz="2500" spc="-550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strategies</a:t>
            </a:r>
            <a:r>
              <a:rPr dirty="0" sz="2500" spc="-30">
                <a:latin typeface="Calibri"/>
                <a:cs typeface="Calibri"/>
              </a:rPr>
              <a:t> </a:t>
            </a:r>
            <a:r>
              <a:rPr dirty="0" sz="2500" spc="-25">
                <a:latin typeface="Calibri"/>
                <a:cs typeface="Calibri"/>
              </a:rPr>
              <a:t>for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our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projects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28" name="object 9"/>
          <p:cNvGrpSpPr/>
          <p:nvPr/>
        </p:nvGrpSpPr>
        <p:grpSpPr>
          <a:xfrm>
            <a:off x="838200" y="3380232"/>
            <a:ext cx="10515600" cy="1242060"/>
            <a:chOff x="838200" y="3380232"/>
            <a:chExt cx="10515600" cy="1242060"/>
          </a:xfrm>
        </p:grpSpPr>
        <p:sp>
          <p:nvSpPr>
            <p:cNvPr id="1048643" name="object 10"/>
            <p:cNvSpPr/>
            <p:nvPr/>
          </p:nvSpPr>
          <p:spPr>
            <a:xfrm>
              <a:off x="838200" y="3380232"/>
              <a:ext cx="10515600" cy="1242060"/>
            </a:xfrm>
            <a:custGeom>
              <a:avLst/>
              <a:ahLst/>
              <a:rect l="l" t="t" r="r" b="b"/>
              <a:pathLst>
                <a:path w="10515600" h="1242060">
                  <a:moveTo>
                    <a:pt x="10391394" y="0"/>
                  </a:moveTo>
                  <a:lnTo>
                    <a:pt x="124206" y="0"/>
                  </a:lnTo>
                  <a:lnTo>
                    <a:pt x="75861" y="9763"/>
                  </a:lnTo>
                  <a:lnTo>
                    <a:pt x="36380" y="36385"/>
                  </a:lnTo>
                  <a:lnTo>
                    <a:pt x="9761" y="75866"/>
                  </a:lnTo>
                  <a:lnTo>
                    <a:pt x="0" y="124205"/>
                  </a:lnTo>
                  <a:lnTo>
                    <a:pt x="0" y="1117853"/>
                  </a:lnTo>
                  <a:lnTo>
                    <a:pt x="9761" y="1166193"/>
                  </a:lnTo>
                  <a:lnTo>
                    <a:pt x="36380" y="1205674"/>
                  </a:lnTo>
                  <a:lnTo>
                    <a:pt x="75861" y="1232296"/>
                  </a:lnTo>
                  <a:lnTo>
                    <a:pt x="124206" y="1242059"/>
                  </a:lnTo>
                  <a:lnTo>
                    <a:pt x="10391394" y="1242059"/>
                  </a:lnTo>
                  <a:lnTo>
                    <a:pt x="10439733" y="1232296"/>
                  </a:lnTo>
                  <a:lnTo>
                    <a:pt x="10479214" y="1205674"/>
                  </a:lnTo>
                  <a:lnTo>
                    <a:pt x="10505836" y="1166193"/>
                  </a:lnTo>
                  <a:lnTo>
                    <a:pt x="10515600" y="1117853"/>
                  </a:lnTo>
                  <a:lnTo>
                    <a:pt x="10515600" y="124205"/>
                  </a:lnTo>
                  <a:lnTo>
                    <a:pt x="10505836" y="75866"/>
                  </a:lnTo>
                  <a:lnTo>
                    <a:pt x="10479214" y="36385"/>
                  </a:lnTo>
                  <a:lnTo>
                    <a:pt x="10439733" y="9763"/>
                  </a:lnTo>
                  <a:lnTo>
                    <a:pt x="10391394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pic>
          <p:nvPicPr>
            <p:cNvPr id="2097163" name="object 11"/>
            <p:cNvPicPr>
              <a:picLocks/>
            </p:cNvPicPr>
            <p:nvPr/>
          </p:nvPicPr>
          <p:blipFill>
            <a:blip xmlns:r="http://schemas.openxmlformats.org/officeDocument/2006/relationships" r:embed="rId1" cstate="print"/>
            <a:stretch>
              <a:fillRect/>
            </a:stretch>
          </p:blipFill>
          <p:spPr>
            <a:xfrm>
              <a:off x="1620163" y="3769789"/>
              <a:ext cx="155886" cy="233522"/>
            </a:xfrm>
            <a:prstGeom prst="rect"/>
          </p:spPr>
        </p:pic>
        <p:sp>
          <p:nvSpPr>
            <p:cNvPr id="1048644" name="object 12"/>
            <p:cNvSpPr/>
            <p:nvPr/>
          </p:nvSpPr>
          <p:spPr>
            <a:xfrm>
              <a:off x="1275895" y="3836955"/>
              <a:ext cx="563245" cy="395605"/>
            </a:xfrm>
            <a:custGeom>
              <a:avLst/>
              <a:ahLst/>
              <a:rect l="l" t="t" r="r" b="b"/>
              <a:pathLst>
                <a:path w="563244" h="395604">
                  <a:moveTo>
                    <a:pt x="140722" y="0"/>
                  </a:moveTo>
                  <a:lnTo>
                    <a:pt x="0" y="70542"/>
                  </a:lnTo>
                  <a:lnTo>
                    <a:pt x="0" y="395039"/>
                  </a:lnTo>
                  <a:lnTo>
                    <a:pt x="136501" y="326613"/>
                  </a:lnTo>
                  <a:lnTo>
                    <a:pt x="42216" y="326613"/>
                  </a:lnTo>
                  <a:lnTo>
                    <a:pt x="42216" y="96643"/>
                  </a:lnTo>
                  <a:lnTo>
                    <a:pt x="126650" y="54317"/>
                  </a:lnTo>
                  <a:lnTo>
                    <a:pt x="249079" y="54318"/>
                  </a:lnTo>
                  <a:lnTo>
                    <a:pt x="140722" y="0"/>
                  </a:lnTo>
                  <a:close/>
                </a:path>
                <a:path w="563244" h="395604">
                  <a:moveTo>
                    <a:pt x="235006" y="324497"/>
                  </a:moveTo>
                  <a:lnTo>
                    <a:pt x="140722" y="324497"/>
                  </a:lnTo>
                  <a:lnTo>
                    <a:pt x="281445" y="395039"/>
                  </a:lnTo>
                  <a:lnTo>
                    <a:pt x="389801" y="340721"/>
                  </a:lnTo>
                  <a:lnTo>
                    <a:pt x="267373" y="340721"/>
                  </a:lnTo>
                  <a:lnTo>
                    <a:pt x="235006" y="324497"/>
                  </a:lnTo>
                  <a:close/>
                </a:path>
                <a:path w="563244" h="395604">
                  <a:moveTo>
                    <a:pt x="516452" y="324497"/>
                  </a:moveTo>
                  <a:lnTo>
                    <a:pt x="422167" y="324497"/>
                  </a:lnTo>
                  <a:lnTo>
                    <a:pt x="562896" y="395040"/>
                  </a:lnTo>
                  <a:lnTo>
                    <a:pt x="562896" y="326613"/>
                  </a:lnTo>
                  <a:lnTo>
                    <a:pt x="520673" y="326613"/>
                  </a:lnTo>
                  <a:lnTo>
                    <a:pt x="516452" y="324497"/>
                  </a:lnTo>
                  <a:close/>
                </a:path>
                <a:path w="563244" h="395604">
                  <a:moveTo>
                    <a:pt x="249079" y="54318"/>
                  </a:moveTo>
                  <a:lnTo>
                    <a:pt x="154794" y="54317"/>
                  </a:lnTo>
                  <a:lnTo>
                    <a:pt x="267373" y="110752"/>
                  </a:lnTo>
                  <a:lnTo>
                    <a:pt x="267373" y="340721"/>
                  </a:lnTo>
                  <a:lnTo>
                    <a:pt x="295517" y="340721"/>
                  </a:lnTo>
                  <a:lnTo>
                    <a:pt x="295517" y="110752"/>
                  </a:lnTo>
                  <a:lnTo>
                    <a:pt x="345474" y="85356"/>
                  </a:lnTo>
                  <a:lnTo>
                    <a:pt x="338633" y="70542"/>
                  </a:lnTo>
                  <a:lnTo>
                    <a:pt x="281445" y="70542"/>
                  </a:lnTo>
                  <a:lnTo>
                    <a:pt x="249079" y="54318"/>
                  </a:lnTo>
                  <a:close/>
                </a:path>
                <a:path w="563244" h="395604">
                  <a:moveTo>
                    <a:pt x="436240" y="190465"/>
                  </a:moveTo>
                  <a:lnTo>
                    <a:pt x="408095" y="190465"/>
                  </a:lnTo>
                  <a:lnTo>
                    <a:pt x="408095" y="284287"/>
                  </a:lnTo>
                  <a:lnTo>
                    <a:pt x="295517" y="340721"/>
                  </a:lnTo>
                  <a:lnTo>
                    <a:pt x="389801" y="340721"/>
                  </a:lnTo>
                  <a:lnTo>
                    <a:pt x="422167" y="324497"/>
                  </a:lnTo>
                  <a:lnTo>
                    <a:pt x="516452" y="324497"/>
                  </a:lnTo>
                  <a:lnTo>
                    <a:pt x="436240" y="284287"/>
                  </a:lnTo>
                  <a:lnTo>
                    <a:pt x="436240" y="190465"/>
                  </a:lnTo>
                  <a:close/>
                </a:path>
                <a:path w="563244" h="395604">
                  <a:moveTo>
                    <a:pt x="154794" y="54317"/>
                  </a:moveTo>
                  <a:lnTo>
                    <a:pt x="126650" y="54317"/>
                  </a:lnTo>
                  <a:lnTo>
                    <a:pt x="126650" y="284287"/>
                  </a:lnTo>
                  <a:lnTo>
                    <a:pt x="42216" y="326613"/>
                  </a:lnTo>
                  <a:lnTo>
                    <a:pt x="136501" y="326613"/>
                  </a:lnTo>
                  <a:lnTo>
                    <a:pt x="140722" y="324497"/>
                  </a:lnTo>
                  <a:lnTo>
                    <a:pt x="235006" y="324497"/>
                  </a:lnTo>
                  <a:lnTo>
                    <a:pt x="154794" y="284287"/>
                  </a:lnTo>
                  <a:lnTo>
                    <a:pt x="154794" y="54317"/>
                  </a:lnTo>
                  <a:close/>
                </a:path>
                <a:path w="563244" h="395604">
                  <a:moveTo>
                    <a:pt x="516452" y="47263"/>
                  </a:moveTo>
                  <a:lnTo>
                    <a:pt x="498861" y="85356"/>
                  </a:lnTo>
                  <a:lnTo>
                    <a:pt x="520673" y="96643"/>
                  </a:lnTo>
                  <a:lnTo>
                    <a:pt x="520673" y="326613"/>
                  </a:lnTo>
                  <a:lnTo>
                    <a:pt x="562896" y="326613"/>
                  </a:lnTo>
                  <a:lnTo>
                    <a:pt x="562896" y="70542"/>
                  </a:lnTo>
                  <a:lnTo>
                    <a:pt x="516452" y="47263"/>
                  </a:lnTo>
                  <a:close/>
                </a:path>
                <a:path w="563244" h="395604">
                  <a:moveTo>
                    <a:pt x="327883" y="47263"/>
                  </a:moveTo>
                  <a:lnTo>
                    <a:pt x="281445" y="70542"/>
                  </a:lnTo>
                  <a:lnTo>
                    <a:pt x="338633" y="70542"/>
                  </a:lnTo>
                  <a:lnTo>
                    <a:pt x="327883" y="47263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45" name="object 13"/>
            <p:cNvSpPr/>
            <p:nvPr/>
          </p:nvSpPr>
          <p:spPr>
            <a:xfrm>
              <a:off x="1275895" y="3836955"/>
              <a:ext cx="563245" cy="395605"/>
            </a:xfrm>
            <a:custGeom>
              <a:avLst/>
              <a:ahLst/>
              <a:rect l="l" t="t" r="r" b="b"/>
              <a:pathLst>
                <a:path w="563244" h="395604">
                  <a:moveTo>
                    <a:pt x="267373" y="340721"/>
                  </a:moveTo>
                  <a:lnTo>
                    <a:pt x="154794" y="284287"/>
                  </a:lnTo>
                  <a:lnTo>
                    <a:pt x="154794" y="54317"/>
                  </a:lnTo>
                  <a:lnTo>
                    <a:pt x="267373" y="110752"/>
                  </a:lnTo>
                  <a:lnTo>
                    <a:pt x="267373" y="340721"/>
                  </a:lnTo>
                  <a:close/>
                </a:path>
                <a:path w="563244" h="395604">
                  <a:moveTo>
                    <a:pt x="126650" y="284287"/>
                  </a:moveTo>
                  <a:lnTo>
                    <a:pt x="42216" y="326613"/>
                  </a:lnTo>
                  <a:lnTo>
                    <a:pt x="42216" y="96643"/>
                  </a:lnTo>
                  <a:lnTo>
                    <a:pt x="126650" y="54317"/>
                  </a:lnTo>
                  <a:lnTo>
                    <a:pt x="126650" y="284287"/>
                  </a:lnTo>
                  <a:close/>
                </a:path>
                <a:path w="563244" h="395604">
                  <a:moveTo>
                    <a:pt x="516452" y="47263"/>
                  </a:moveTo>
                  <a:lnTo>
                    <a:pt x="498861" y="85356"/>
                  </a:lnTo>
                  <a:lnTo>
                    <a:pt x="520673" y="96643"/>
                  </a:lnTo>
                  <a:lnTo>
                    <a:pt x="520673" y="326613"/>
                  </a:lnTo>
                  <a:lnTo>
                    <a:pt x="436240" y="284287"/>
                  </a:lnTo>
                  <a:lnTo>
                    <a:pt x="436240" y="190465"/>
                  </a:lnTo>
                  <a:lnTo>
                    <a:pt x="408095" y="190465"/>
                  </a:lnTo>
                  <a:lnTo>
                    <a:pt x="408095" y="284287"/>
                  </a:lnTo>
                  <a:lnTo>
                    <a:pt x="295517" y="340721"/>
                  </a:lnTo>
                  <a:lnTo>
                    <a:pt x="295517" y="110752"/>
                  </a:lnTo>
                  <a:lnTo>
                    <a:pt x="345474" y="85356"/>
                  </a:lnTo>
                  <a:lnTo>
                    <a:pt x="327883" y="47263"/>
                  </a:lnTo>
                  <a:lnTo>
                    <a:pt x="281445" y="70542"/>
                  </a:lnTo>
                  <a:lnTo>
                    <a:pt x="140722" y="0"/>
                  </a:lnTo>
                  <a:lnTo>
                    <a:pt x="0" y="70542"/>
                  </a:lnTo>
                  <a:lnTo>
                    <a:pt x="0" y="395039"/>
                  </a:lnTo>
                  <a:lnTo>
                    <a:pt x="140722" y="324497"/>
                  </a:lnTo>
                  <a:lnTo>
                    <a:pt x="281445" y="395039"/>
                  </a:lnTo>
                  <a:lnTo>
                    <a:pt x="422167" y="324497"/>
                  </a:lnTo>
                  <a:lnTo>
                    <a:pt x="562896" y="395039"/>
                  </a:lnTo>
                  <a:lnTo>
                    <a:pt x="562896" y="70542"/>
                  </a:lnTo>
                  <a:lnTo>
                    <a:pt x="516452" y="47263"/>
                  </a:lnTo>
                  <a:close/>
                </a:path>
              </a:pathLst>
            </a:custGeom>
            <a:ln w="8219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46" name="object 14"/>
            <p:cNvSpPr/>
            <p:nvPr/>
          </p:nvSpPr>
          <p:spPr>
            <a:xfrm>
              <a:off x="1214627" y="3659124"/>
              <a:ext cx="683260" cy="684530"/>
            </a:xfrm>
            <a:custGeom>
              <a:avLst/>
              <a:ahLst/>
              <a:rect l="l" t="t" r="r" b="b"/>
              <a:pathLst>
                <a:path w="683260" h="684529">
                  <a:moveTo>
                    <a:pt x="0" y="684276"/>
                  </a:moveTo>
                  <a:lnTo>
                    <a:pt x="682752" y="684276"/>
                  </a:lnTo>
                  <a:lnTo>
                    <a:pt x="682752" y="0"/>
                  </a:lnTo>
                  <a:lnTo>
                    <a:pt x="0" y="0"/>
                  </a:lnTo>
                  <a:lnTo>
                    <a:pt x="0" y="68427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47" name="object 15"/>
          <p:cNvSpPr txBox="1"/>
          <p:nvPr/>
        </p:nvSpPr>
        <p:spPr>
          <a:xfrm>
            <a:off x="2215075" y="3734877"/>
            <a:ext cx="8925547" cy="52034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5">
                <a:latin typeface="Calibri"/>
                <a:cs typeface="Calibri"/>
              </a:rPr>
              <a:t>We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use</a:t>
            </a:r>
            <a:r>
              <a:rPr dirty="0" sz="2500" spc="20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data</a:t>
            </a:r>
            <a:r>
              <a:rPr dirty="0" sz="2500" spc="20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to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identify</a:t>
            </a:r>
            <a:r>
              <a:rPr dirty="0" sz="2500" spc="1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social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needs</a:t>
            </a:r>
            <a:r>
              <a:rPr dirty="0" sz="2500" spc="2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of</a:t>
            </a:r>
            <a:r>
              <a:rPr dirty="0" sz="2500" spc="1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a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geographical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location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29" name="object 16"/>
          <p:cNvGrpSpPr/>
          <p:nvPr/>
        </p:nvGrpSpPr>
        <p:grpSpPr>
          <a:xfrm>
            <a:off x="838200" y="4933188"/>
            <a:ext cx="10515600" cy="1243965"/>
            <a:chOff x="838200" y="4933188"/>
            <a:chExt cx="10515600" cy="1243965"/>
          </a:xfrm>
        </p:grpSpPr>
        <p:sp>
          <p:nvSpPr>
            <p:cNvPr id="1048648" name="object 17"/>
            <p:cNvSpPr/>
            <p:nvPr/>
          </p:nvSpPr>
          <p:spPr>
            <a:xfrm>
              <a:off x="838200" y="4933188"/>
              <a:ext cx="10515600" cy="1243965"/>
            </a:xfrm>
            <a:custGeom>
              <a:avLst/>
              <a:ahLst/>
              <a:rect l="l" t="t" r="r" b="b"/>
              <a:pathLst>
                <a:path w="10515600" h="1243964">
                  <a:moveTo>
                    <a:pt x="10391267" y="0"/>
                  </a:moveTo>
                  <a:lnTo>
                    <a:pt x="124358" y="0"/>
                  </a:lnTo>
                  <a:lnTo>
                    <a:pt x="75952" y="9765"/>
                  </a:lnTo>
                  <a:lnTo>
                    <a:pt x="36423" y="36401"/>
                  </a:lnTo>
                  <a:lnTo>
                    <a:pt x="9772" y="75920"/>
                  </a:lnTo>
                  <a:lnTo>
                    <a:pt x="0" y="124332"/>
                  </a:lnTo>
                  <a:lnTo>
                    <a:pt x="0" y="1119225"/>
                  </a:lnTo>
                  <a:lnTo>
                    <a:pt x="9772" y="1167631"/>
                  </a:lnTo>
                  <a:lnTo>
                    <a:pt x="36423" y="1207160"/>
                  </a:lnTo>
                  <a:lnTo>
                    <a:pt x="75952" y="1233811"/>
                  </a:lnTo>
                  <a:lnTo>
                    <a:pt x="124358" y="1243584"/>
                  </a:lnTo>
                  <a:lnTo>
                    <a:pt x="10391267" y="1243584"/>
                  </a:lnTo>
                  <a:lnTo>
                    <a:pt x="10439679" y="1233811"/>
                  </a:lnTo>
                  <a:lnTo>
                    <a:pt x="10479198" y="1207160"/>
                  </a:lnTo>
                  <a:lnTo>
                    <a:pt x="10505834" y="1167631"/>
                  </a:lnTo>
                  <a:lnTo>
                    <a:pt x="10515600" y="1119225"/>
                  </a:lnTo>
                  <a:lnTo>
                    <a:pt x="10515600" y="124332"/>
                  </a:lnTo>
                  <a:lnTo>
                    <a:pt x="10505834" y="75920"/>
                  </a:lnTo>
                  <a:lnTo>
                    <a:pt x="10479198" y="36401"/>
                  </a:lnTo>
                  <a:lnTo>
                    <a:pt x="10439679" y="9765"/>
                  </a:lnTo>
                  <a:lnTo>
                    <a:pt x="10391267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bIns="0" lIns="0" rIns="0" rtlCol="0" tIns="0" wrap="square"/>
            <a:p/>
          </p:txBody>
        </p:sp>
        <p:pic>
          <p:nvPicPr>
            <p:cNvPr id="2097164" name="object 18"/>
            <p:cNvPicPr>
              <a:picLocks/>
            </p:cNvPicPr>
            <p:nvPr/>
          </p:nvPicPr>
          <p:blipFill>
            <a:blip xmlns:r="http://schemas.openxmlformats.org/officeDocument/2006/relationships" r:embed="rId2" cstate="print"/>
            <a:stretch>
              <a:fillRect/>
            </a:stretch>
          </p:blipFill>
          <p:spPr>
            <a:xfrm>
              <a:off x="1440656" y="5662140"/>
              <a:ext cx="416312" cy="144760"/>
            </a:xfrm>
            <a:prstGeom prst="rect"/>
          </p:spPr>
        </p:pic>
        <p:pic>
          <p:nvPicPr>
            <p:cNvPr id="2097165" name="object 19"/>
            <p:cNvPicPr>
              <a:picLocks/>
            </p:cNvPicPr>
            <p:nvPr/>
          </p:nvPicPr>
          <p:blipFill>
            <a:blip xmlns:r="http://schemas.openxmlformats.org/officeDocument/2006/relationships" r:embed="rId3" cstate="print"/>
            <a:stretch>
              <a:fillRect/>
            </a:stretch>
          </p:blipFill>
          <p:spPr>
            <a:xfrm>
              <a:off x="1324842" y="5356804"/>
              <a:ext cx="91799" cy="91829"/>
            </a:xfrm>
            <a:prstGeom prst="rect"/>
          </p:spPr>
        </p:pic>
        <p:sp>
          <p:nvSpPr>
            <p:cNvPr id="1048649" name="object 20"/>
            <p:cNvSpPr/>
            <p:nvPr/>
          </p:nvSpPr>
          <p:spPr>
            <a:xfrm>
              <a:off x="1255845" y="5382523"/>
              <a:ext cx="365760" cy="448945"/>
            </a:xfrm>
            <a:custGeom>
              <a:avLst/>
              <a:ahLst/>
              <a:rect l="l" t="t" r="r" b="b"/>
              <a:pathLst>
                <a:path w="365759" h="448945">
                  <a:moveTo>
                    <a:pt x="357239" y="0"/>
                  </a:moveTo>
                  <a:lnTo>
                    <a:pt x="350595" y="0"/>
                  </a:lnTo>
                  <a:lnTo>
                    <a:pt x="255549" y="95015"/>
                  </a:lnTo>
                  <a:lnTo>
                    <a:pt x="248284" y="92962"/>
                  </a:lnTo>
                  <a:lnTo>
                    <a:pt x="240480" y="94951"/>
                  </a:lnTo>
                  <a:lnTo>
                    <a:pt x="235074" y="100224"/>
                  </a:lnTo>
                  <a:lnTo>
                    <a:pt x="207351" y="144638"/>
                  </a:lnTo>
                  <a:lnTo>
                    <a:pt x="198427" y="106735"/>
                  </a:lnTo>
                  <a:lnTo>
                    <a:pt x="161096" y="80649"/>
                  </a:lnTo>
                  <a:lnTo>
                    <a:pt x="123564" y="72873"/>
                  </a:lnTo>
                  <a:lnTo>
                    <a:pt x="106164" y="72851"/>
                  </a:lnTo>
                  <a:lnTo>
                    <a:pt x="88895" y="75461"/>
                  </a:lnTo>
                  <a:lnTo>
                    <a:pt x="46517" y="93004"/>
                  </a:lnTo>
                  <a:lnTo>
                    <a:pt x="0" y="241630"/>
                  </a:lnTo>
                  <a:lnTo>
                    <a:pt x="1658" y="249849"/>
                  </a:lnTo>
                  <a:lnTo>
                    <a:pt x="6181" y="256561"/>
                  </a:lnTo>
                  <a:lnTo>
                    <a:pt x="12890" y="261086"/>
                  </a:lnTo>
                  <a:lnTo>
                    <a:pt x="21105" y="262746"/>
                  </a:lnTo>
                  <a:lnTo>
                    <a:pt x="30451" y="262505"/>
                  </a:lnTo>
                  <a:lnTo>
                    <a:pt x="38525" y="256147"/>
                  </a:lnTo>
                  <a:lnTo>
                    <a:pt x="62900" y="156251"/>
                  </a:lnTo>
                  <a:lnTo>
                    <a:pt x="62900" y="448425"/>
                  </a:lnTo>
                  <a:lnTo>
                    <a:pt x="104483" y="448425"/>
                  </a:lnTo>
                  <a:lnTo>
                    <a:pt x="104483" y="260423"/>
                  </a:lnTo>
                  <a:lnTo>
                    <a:pt x="125592" y="260423"/>
                  </a:lnTo>
                  <a:lnTo>
                    <a:pt x="125592" y="448425"/>
                  </a:lnTo>
                  <a:lnTo>
                    <a:pt x="167105" y="448425"/>
                  </a:lnTo>
                  <a:lnTo>
                    <a:pt x="167105" y="154914"/>
                  </a:lnTo>
                  <a:lnTo>
                    <a:pt x="175384" y="190283"/>
                  </a:lnTo>
                  <a:lnTo>
                    <a:pt x="213784" y="204132"/>
                  </a:lnTo>
                  <a:lnTo>
                    <a:pt x="220362" y="201140"/>
                  </a:lnTo>
                  <a:lnTo>
                    <a:pt x="269692" y="120812"/>
                  </a:lnTo>
                  <a:lnTo>
                    <a:pt x="270723" y="115621"/>
                  </a:lnTo>
                  <a:lnTo>
                    <a:pt x="269832" y="110571"/>
                  </a:lnTo>
                  <a:lnTo>
                    <a:pt x="365447" y="14945"/>
                  </a:lnTo>
                  <a:lnTo>
                    <a:pt x="365477" y="8241"/>
                  </a:lnTo>
                  <a:lnTo>
                    <a:pt x="361372" y="4076"/>
                  </a:lnTo>
                  <a:lnTo>
                    <a:pt x="35723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50" name="object 21"/>
            <p:cNvSpPr/>
            <p:nvPr/>
          </p:nvSpPr>
          <p:spPr>
            <a:xfrm>
              <a:off x="1255845" y="5382523"/>
              <a:ext cx="365760" cy="448945"/>
            </a:xfrm>
            <a:custGeom>
              <a:avLst/>
              <a:ahLst/>
              <a:rect l="l" t="t" r="r" b="b"/>
              <a:pathLst>
                <a:path w="365759" h="448945">
                  <a:moveTo>
                    <a:pt x="361372" y="4076"/>
                  </a:moveTo>
                  <a:lnTo>
                    <a:pt x="357239" y="0"/>
                  </a:lnTo>
                  <a:lnTo>
                    <a:pt x="350595" y="0"/>
                  </a:lnTo>
                  <a:lnTo>
                    <a:pt x="346456" y="4076"/>
                  </a:lnTo>
                  <a:lnTo>
                    <a:pt x="255549" y="95015"/>
                  </a:lnTo>
                  <a:lnTo>
                    <a:pt x="248284" y="92962"/>
                  </a:lnTo>
                  <a:lnTo>
                    <a:pt x="220658" y="122985"/>
                  </a:lnTo>
                  <a:lnTo>
                    <a:pt x="207351" y="144638"/>
                  </a:lnTo>
                  <a:lnTo>
                    <a:pt x="199471" y="111063"/>
                  </a:lnTo>
                  <a:lnTo>
                    <a:pt x="161096" y="80649"/>
                  </a:lnTo>
                  <a:lnTo>
                    <a:pt x="123564" y="72873"/>
                  </a:lnTo>
                  <a:lnTo>
                    <a:pt x="114897" y="72421"/>
                  </a:lnTo>
                  <a:lnTo>
                    <a:pt x="106164" y="72851"/>
                  </a:lnTo>
                  <a:lnTo>
                    <a:pt x="68541" y="81477"/>
                  </a:lnTo>
                  <a:lnTo>
                    <a:pt x="33500" y="103790"/>
                  </a:lnTo>
                  <a:lnTo>
                    <a:pt x="30322" y="112119"/>
                  </a:lnTo>
                  <a:lnTo>
                    <a:pt x="25584" y="132058"/>
                  </a:lnTo>
                  <a:lnTo>
                    <a:pt x="15161" y="176083"/>
                  </a:lnTo>
                  <a:lnTo>
                    <a:pt x="4737" y="220503"/>
                  </a:lnTo>
                  <a:lnTo>
                    <a:pt x="0" y="241630"/>
                  </a:lnTo>
                  <a:lnTo>
                    <a:pt x="1658" y="249849"/>
                  </a:lnTo>
                  <a:lnTo>
                    <a:pt x="6181" y="256561"/>
                  </a:lnTo>
                  <a:lnTo>
                    <a:pt x="12890" y="261086"/>
                  </a:lnTo>
                  <a:lnTo>
                    <a:pt x="21105" y="262746"/>
                  </a:lnTo>
                  <a:lnTo>
                    <a:pt x="30451" y="262505"/>
                  </a:lnTo>
                  <a:lnTo>
                    <a:pt x="38525" y="256147"/>
                  </a:lnTo>
                  <a:lnTo>
                    <a:pt x="40947" y="247120"/>
                  </a:lnTo>
                  <a:lnTo>
                    <a:pt x="62900" y="156251"/>
                  </a:lnTo>
                  <a:lnTo>
                    <a:pt x="62900" y="448425"/>
                  </a:lnTo>
                  <a:lnTo>
                    <a:pt x="104483" y="448425"/>
                  </a:lnTo>
                  <a:lnTo>
                    <a:pt x="104483" y="260423"/>
                  </a:lnTo>
                  <a:lnTo>
                    <a:pt x="125592" y="260423"/>
                  </a:lnTo>
                  <a:lnTo>
                    <a:pt x="125592" y="448425"/>
                  </a:lnTo>
                  <a:lnTo>
                    <a:pt x="167105" y="448425"/>
                  </a:lnTo>
                  <a:lnTo>
                    <a:pt x="167105" y="154914"/>
                  </a:lnTo>
                  <a:lnTo>
                    <a:pt x="174844" y="187996"/>
                  </a:lnTo>
                  <a:lnTo>
                    <a:pt x="175384" y="190283"/>
                  </a:lnTo>
                  <a:lnTo>
                    <a:pt x="176903" y="192213"/>
                  </a:lnTo>
                  <a:lnTo>
                    <a:pt x="178996" y="193275"/>
                  </a:lnTo>
                  <a:lnTo>
                    <a:pt x="185373" y="197413"/>
                  </a:lnTo>
                  <a:lnTo>
                    <a:pt x="192279" y="200478"/>
                  </a:lnTo>
                  <a:lnTo>
                    <a:pt x="199579" y="202423"/>
                  </a:lnTo>
                  <a:lnTo>
                    <a:pt x="207140" y="203199"/>
                  </a:lnTo>
                  <a:lnTo>
                    <a:pt x="213784" y="204132"/>
                  </a:lnTo>
                  <a:lnTo>
                    <a:pt x="220362" y="201140"/>
                  </a:lnTo>
                  <a:lnTo>
                    <a:pt x="224027" y="195527"/>
                  </a:lnTo>
                  <a:lnTo>
                    <a:pt x="266947" y="125141"/>
                  </a:lnTo>
                  <a:lnTo>
                    <a:pt x="269692" y="120812"/>
                  </a:lnTo>
                  <a:lnTo>
                    <a:pt x="270723" y="115621"/>
                  </a:lnTo>
                  <a:lnTo>
                    <a:pt x="269832" y="110571"/>
                  </a:lnTo>
                  <a:lnTo>
                    <a:pt x="361302" y="19068"/>
                  </a:lnTo>
                  <a:lnTo>
                    <a:pt x="365447" y="14945"/>
                  </a:lnTo>
                  <a:lnTo>
                    <a:pt x="365477" y="8241"/>
                  </a:lnTo>
                  <a:lnTo>
                    <a:pt x="361372" y="4076"/>
                  </a:lnTo>
                  <a:close/>
                </a:path>
              </a:pathLst>
            </a:custGeom>
            <a:ln w="8209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51" name="object 22"/>
            <p:cNvSpPr/>
            <p:nvPr/>
          </p:nvSpPr>
          <p:spPr>
            <a:xfrm>
              <a:off x="1388473" y="5288980"/>
              <a:ext cx="401320" cy="288925"/>
            </a:xfrm>
            <a:custGeom>
              <a:avLst/>
              <a:ahLst/>
              <a:rect l="l" t="t" r="r" b="b"/>
              <a:pathLst>
                <a:path w="401319" h="288925">
                  <a:moveTo>
                    <a:pt x="372915" y="0"/>
                  </a:moveTo>
                  <a:lnTo>
                    <a:pt x="28144" y="0"/>
                  </a:lnTo>
                  <a:lnTo>
                    <a:pt x="0" y="28148"/>
                  </a:lnTo>
                  <a:lnTo>
                    <a:pt x="0" y="53487"/>
                  </a:lnTo>
                  <a:lnTo>
                    <a:pt x="7861" y="56222"/>
                  </a:lnTo>
                  <a:lnTo>
                    <a:pt x="15239" y="59989"/>
                  </a:lnTo>
                  <a:lnTo>
                    <a:pt x="22034" y="64728"/>
                  </a:lnTo>
                  <a:lnTo>
                    <a:pt x="28144" y="70380"/>
                  </a:lnTo>
                  <a:lnTo>
                    <a:pt x="28144" y="28148"/>
                  </a:lnTo>
                  <a:lnTo>
                    <a:pt x="372915" y="28148"/>
                  </a:lnTo>
                  <a:lnTo>
                    <a:pt x="372915" y="260423"/>
                  </a:lnTo>
                  <a:lnTo>
                    <a:pt x="132771" y="260423"/>
                  </a:lnTo>
                  <a:lnTo>
                    <a:pt x="115603" y="288578"/>
                  </a:lnTo>
                  <a:lnTo>
                    <a:pt x="372915" y="288578"/>
                  </a:lnTo>
                  <a:lnTo>
                    <a:pt x="401059" y="260423"/>
                  </a:lnTo>
                  <a:lnTo>
                    <a:pt x="401059" y="28148"/>
                  </a:lnTo>
                  <a:lnTo>
                    <a:pt x="398847" y="17195"/>
                  </a:lnTo>
                  <a:lnTo>
                    <a:pt x="392816" y="8247"/>
                  </a:lnTo>
                  <a:lnTo>
                    <a:pt x="383870" y="2213"/>
                  </a:lnTo>
                  <a:lnTo>
                    <a:pt x="372915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52" name="object 23"/>
            <p:cNvSpPr/>
            <p:nvPr/>
          </p:nvSpPr>
          <p:spPr>
            <a:xfrm>
              <a:off x="1388473" y="5288980"/>
              <a:ext cx="401320" cy="288925"/>
            </a:xfrm>
            <a:custGeom>
              <a:avLst/>
              <a:ahLst/>
              <a:rect l="l" t="t" r="r" b="b"/>
              <a:pathLst>
                <a:path w="401319" h="288925">
                  <a:moveTo>
                    <a:pt x="372915" y="0"/>
                  </a:moveTo>
                  <a:lnTo>
                    <a:pt x="28144" y="0"/>
                  </a:lnTo>
                  <a:lnTo>
                    <a:pt x="0" y="28148"/>
                  </a:lnTo>
                  <a:lnTo>
                    <a:pt x="0" y="53487"/>
                  </a:lnTo>
                  <a:lnTo>
                    <a:pt x="7861" y="56222"/>
                  </a:lnTo>
                  <a:lnTo>
                    <a:pt x="15239" y="59989"/>
                  </a:lnTo>
                  <a:lnTo>
                    <a:pt x="22034" y="64728"/>
                  </a:lnTo>
                  <a:lnTo>
                    <a:pt x="28144" y="70380"/>
                  </a:lnTo>
                  <a:lnTo>
                    <a:pt x="28144" y="28148"/>
                  </a:lnTo>
                  <a:lnTo>
                    <a:pt x="372915" y="28148"/>
                  </a:lnTo>
                  <a:lnTo>
                    <a:pt x="372915" y="260423"/>
                  </a:lnTo>
                  <a:lnTo>
                    <a:pt x="132771" y="260423"/>
                  </a:lnTo>
                  <a:lnTo>
                    <a:pt x="115603" y="288578"/>
                  </a:lnTo>
                  <a:lnTo>
                    <a:pt x="372915" y="288578"/>
                  </a:lnTo>
                  <a:lnTo>
                    <a:pt x="401059" y="260423"/>
                  </a:lnTo>
                  <a:lnTo>
                    <a:pt x="401059" y="28148"/>
                  </a:lnTo>
                  <a:lnTo>
                    <a:pt x="398847" y="17195"/>
                  </a:lnTo>
                  <a:lnTo>
                    <a:pt x="392816" y="8247"/>
                  </a:lnTo>
                  <a:lnTo>
                    <a:pt x="383870" y="2213"/>
                  </a:lnTo>
                  <a:lnTo>
                    <a:pt x="372915" y="0"/>
                  </a:lnTo>
                  <a:close/>
                </a:path>
              </a:pathLst>
            </a:custGeom>
            <a:ln w="8210">
              <a:solidFill>
                <a:srgbClr val="4471C4"/>
              </a:solidFill>
            </a:ln>
          </p:spPr>
          <p:txBody>
            <a:bodyPr bIns="0" lIns="0" rIns="0" rtlCol="0" tIns="0" wrap="square"/>
            <a:p/>
          </p:txBody>
        </p:sp>
        <p:sp>
          <p:nvSpPr>
            <p:cNvPr id="1048653" name="object 24"/>
            <p:cNvSpPr/>
            <p:nvPr/>
          </p:nvSpPr>
          <p:spPr>
            <a:xfrm>
              <a:off x="1214627" y="5213604"/>
              <a:ext cx="683260" cy="683260"/>
            </a:xfrm>
            <a:custGeom>
              <a:avLst/>
              <a:ahLst/>
              <a:rect l="l" t="t" r="r" b="b"/>
              <a:pathLst>
                <a:path w="683260" h="683260">
                  <a:moveTo>
                    <a:pt x="0" y="682752"/>
                  </a:moveTo>
                  <a:lnTo>
                    <a:pt x="682752" y="682752"/>
                  </a:lnTo>
                  <a:lnTo>
                    <a:pt x="682752" y="0"/>
                  </a:lnTo>
                  <a:lnTo>
                    <a:pt x="0" y="0"/>
                  </a:lnTo>
                  <a:lnTo>
                    <a:pt x="0" y="68275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654" name="object 25"/>
          <p:cNvSpPr txBox="1"/>
          <p:nvPr/>
        </p:nvSpPr>
        <p:spPr>
          <a:xfrm>
            <a:off x="2392807" y="5140578"/>
            <a:ext cx="8879312" cy="983097"/>
          </a:xfrm>
          <a:prstGeom prst="rect"/>
        </p:spPr>
        <p:txBody>
          <a:bodyPr bIns="0" lIns="0" rIns="0" rtlCol="0" tIns="4445" vert="horz" wrap="square">
            <a:spAutoFit/>
          </a:bodyPr>
          <a:p>
            <a:pPr marL="12700" marR="5080">
              <a:lnSpc>
                <a:spcPct val="102000"/>
              </a:lnSpc>
              <a:spcBef>
                <a:spcPts val="35"/>
              </a:spcBef>
            </a:pPr>
            <a:r>
              <a:rPr dirty="0" sz="2500" spc="-10">
                <a:latin typeface="Calibri"/>
                <a:cs typeface="Calibri"/>
              </a:rPr>
              <a:t>These</a:t>
            </a:r>
            <a:r>
              <a:rPr dirty="0" sz="2500" spc="1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solutions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range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from</a:t>
            </a:r>
            <a:r>
              <a:rPr dirty="0" sz="2500" spc="-5">
                <a:latin typeface="Calibri"/>
                <a:cs typeface="Calibri"/>
              </a:rPr>
              <a:t> wellness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initiatives,</a:t>
            </a:r>
            <a:r>
              <a:rPr dirty="0" sz="2500" lang="en-US" spc="5">
                <a:latin typeface="Calibri"/>
                <a:cs typeface="Calibri"/>
              </a:rPr>
              <a:t> </a:t>
            </a:r>
            <a:r>
              <a:rPr dirty="0" sz="2500" lang="en-US" spc="5">
                <a:latin typeface="Calibri"/>
                <a:cs typeface="Calibri"/>
              </a:rPr>
              <a:t>a</a:t>
            </a:r>
            <a:r>
              <a:rPr dirty="0" sz="2500" lang="en-US" spc="5">
                <a:latin typeface="Calibri"/>
                <a:cs typeface="Calibri"/>
              </a:rPr>
              <a:t>n</a:t>
            </a:r>
            <a:r>
              <a:rPr dirty="0" sz="2500" lang="en-US" spc="5">
                <a:latin typeface="Calibri"/>
                <a:cs typeface="Calibri"/>
              </a:rPr>
              <a:t>d</a:t>
            </a:r>
            <a:r>
              <a:rPr dirty="0" sz="2500" lang="en-US" spc="5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work</a:t>
            </a:r>
            <a:r>
              <a:rPr dirty="0" sz="2500" lang="en-US" spc="-15">
                <a:latin typeface="Calibri"/>
                <a:cs typeface="Calibri"/>
              </a:rPr>
              <a:t> </a:t>
            </a:r>
            <a:r>
              <a:rPr dirty="0" sz="2500" lang="en-US" spc="-15">
                <a:latin typeface="Calibri"/>
                <a:cs typeface="Calibri"/>
              </a:rPr>
              <a:t>Sustainab</a:t>
            </a:r>
            <a:r>
              <a:rPr dirty="0" sz="2500" lang="en-US" spc="-15">
                <a:latin typeface="Calibri"/>
                <a:cs typeface="Calibri"/>
              </a:rPr>
              <a:t>i</a:t>
            </a:r>
            <a:r>
              <a:rPr dirty="0" sz="2500" lang="en-US" spc="-15">
                <a:latin typeface="Calibri"/>
                <a:cs typeface="Calibri"/>
              </a:rPr>
              <a:t>l</a:t>
            </a:r>
            <a:r>
              <a:rPr dirty="0" sz="2500" lang="en-US" spc="-15">
                <a:latin typeface="Calibri"/>
                <a:cs typeface="Calibri"/>
              </a:rPr>
              <a:t>i</a:t>
            </a:r>
            <a:r>
              <a:rPr dirty="0" sz="2500" lang="en-US" spc="-15">
                <a:latin typeface="Calibri"/>
                <a:cs typeface="Calibri"/>
              </a:rPr>
              <a:t>t</a:t>
            </a:r>
            <a:r>
              <a:rPr dirty="0" sz="2500" lang="en-US" spc="-15">
                <a:latin typeface="Calibri"/>
                <a:cs typeface="Calibri"/>
              </a:rPr>
              <a:t>y</a:t>
            </a:r>
            <a:r>
              <a:rPr dirty="0" sz="2500" lang="en-US" spc="-15">
                <a:latin typeface="Calibri"/>
                <a:cs typeface="Calibri"/>
              </a:rPr>
              <a:t> </a:t>
            </a:r>
            <a:r>
              <a:rPr dirty="0" sz="2500" lang="en-US" spc="-15">
                <a:latin typeface="Calibri"/>
                <a:cs typeface="Calibri"/>
              </a:rPr>
              <a:t>t</a:t>
            </a:r>
            <a:r>
              <a:rPr dirty="0" sz="2500" lang="en-US" spc="-15">
                <a:latin typeface="Calibri"/>
                <a:cs typeface="Calibri"/>
              </a:rPr>
              <a:t>o</a:t>
            </a:r>
            <a:r>
              <a:rPr dirty="0" sz="2500" lang="en-US" spc="-1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education.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object 2"/>
          <p:cNvSpPr txBox="1">
            <a:spLocks noGrp="1"/>
          </p:cNvSpPr>
          <p:nvPr>
            <p:ph type="title"/>
          </p:nvPr>
        </p:nvSpPr>
        <p:spPr>
          <a:xfrm>
            <a:off x="-172591" y="22326"/>
            <a:ext cx="12556625" cy="1111516"/>
          </a:xfrm>
          <a:prstGeom prst="rect"/>
          <a:solidFill>
            <a:srgbClr val="C0C0C0"/>
          </a:solidFill>
          <a:ln w="25400">
            <a:solidFill>
              <a:srgbClr val="8D8D8D"/>
            </a:solidFill>
            <a:prstDash val="solid"/>
          </a:ln>
        </p:spPr>
        <p:txBody>
          <a:bodyPr bIns="0" lIns="0" rIns="0" rtlCol="0" tIns="13335" vert="horz" wrap="square">
            <a:spAutoFit/>
          </a:bodyPr>
          <a:p>
            <a:pPr algn="ctr" marL="12700">
              <a:lnSpc>
                <a:spcPct val="100000"/>
              </a:lnSpc>
              <a:spcBef>
                <a:spcPts val="105"/>
              </a:spcBef>
            </a:pPr>
            <a:r>
              <a:rPr b="1" dirty="0" sz="5400">
                <a:solidFill>
                  <a:srgbClr val="000080"/>
                </a:solidFill>
                <a:latin typeface="Calibri Light"/>
                <a:cs typeface="Calibri Light"/>
              </a:rPr>
              <a:t>S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O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M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E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 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O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F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 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O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U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R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 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P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A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R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T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N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E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R</a:t>
            </a:r>
            <a:r>
              <a:rPr b="1" dirty="0" sz="5400" lang="en-US">
                <a:solidFill>
                  <a:srgbClr val="000080"/>
                </a:solidFill>
                <a:latin typeface="Calibri Light"/>
                <a:cs typeface="Calibri Light"/>
              </a:rPr>
              <a:t>S</a:t>
            </a:r>
            <a:endParaRPr b="1" sz="5400">
              <a:solidFill>
                <a:srgbClr val="000080"/>
              </a:solidFill>
              <a:latin typeface="Calibri Light"/>
              <a:cs typeface="Calibri Light"/>
            </a:endParaRPr>
          </a:p>
        </p:txBody>
      </p:sp>
      <p:pic>
        <p:nvPicPr>
          <p:cNvPr id="2097166" name="object 3"/>
          <p:cNvPicPr>
            <a:picLocks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540250" y="1915013"/>
            <a:ext cx="2939810" cy="1571223"/>
          </a:xfrm>
          <a:prstGeom prst="rect"/>
        </p:spPr>
      </p:pic>
      <p:pic>
        <p:nvPicPr>
          <p:cNvPr id="2097167" name="object 4"/>
          <p:cNvPicPr>
            <a:picLocks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1415796" y="4552188"/>
            <a:ext cx="1711452" cy="1711452"/>
          </a:xfrm>
          <a:prstGeom prst="rect"/>
        </p:spPr>
      </p:pic>
      <p:pic>
        <p:nvPicPr>
          <p:cNvPr id="2097168" name="object 5"/>
          <p:cNvPicPr>
            <a:picLocks/>
          </p:cNvPicPr>
          <p:nvPr/>
        </p:nvPicPr>
        <p:blipFill>
          <a:blip xmlns:r="http://schemas.openxmlformats.org/officeDocument/2006/relationships" r:embed="rId3" cstate="print"/>
          <a:stretch>
            <a:fillRect/>
          </a:stretch>
        </p:blipFill>
        <p:spPr>
          <a:xfrm>
            <a:off x="5107437" y="2369177"/>
            <a:ext cx="3095244" cy="1649802"/>
          </a:xfrm>
          <a:prstGeom prst="rect"/>
        </p:spPr>
      </p:pic>
      <p:pic>
        <p:nvPicPr>
          <p:cNvPr id="2097169" name="object 6"/>
          <p:cNvPicPr>
            <a:picLocks/>
          </p:cNvPicPr>
          <p:nvPr/>
        </p:nvPicPr>
        <p:blipFill>
          <a:blip xmlns:r="http://schemas.openxmlformats.org/officeDocument/2006/relationships" r:embed="rId4" cstate="print"/>
          <a:stretch>
            <a:fillRect/>
          </a:stretch>
        </p:blipFill>
        <p:spPr>
          <a:xfrm>
            <a:off x="7005828" y="4850891"/>
            <a:ext cx="4020297" cy="1095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object 2"/>
          <p:cNvPicPr>
            <a:picLocks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878632" y="251459"/>
            <a:ext cx="8787843" cy="6382512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object 2"/>
          <p:cNvSpPr txBox="1">
            <a:spLocks noGrp="1"/>
          </p:cNvSpPr>
          <p:nvPr>
            <p:ph type="title"/>
          </p:nvPr>
        </p:nvSpPr>
        <p:spPr>
          <a:xfrm>
            <a:off x="34937" y="31986"/>
            <a:ext cx="12214604" cy="1111516"/>
          </a:xfrm>
          <a:prstGeom prst="rect"/>
          <a:solidFill>
            <a:srgbClr val="C0C0C0"/>
          </a:solidFill>
          <a:ln w="25400">
            <a:solidFill>
              <a:srgbClr val="8D8D8D"/>
            </a:solidFill>
            <a:prstDash val="solid"/>
          </a:ln>
        </p:spPr>
        <p:txBody>
          <a:bodyPr bIns="0" lIns="0" rIns="0" rtlCol="0" tIns="13335" vert="horz" wrap="square">
            <a:spAutoFit/>
          </a:bodyPr>
          <a:p>
            <a:pPr algn="ctr" marL="12700">
              <a:lnSpc>
                <a:spcPct val="100000"/>
              </a:lnSpc>
              <a:spcBef>
                <a:spcPts val="105"/>
              </a:spcBef>
            </a:pPr>
            <a:r>
              <a:rPr dirty="0" sz="5400" spc="160">
                <a:solidFill>
                  <a:srgbClr val="000080"/>
                </a:solidFill>
              </a:rPr>
              <a:t>ECM’</a:t>
            </a:r>
            <a:r>
              <a:rPr cap="small" dirty="0" sz="5400" spc="440">
                <a:solidFill>
                  <a:srgbClr val="000080"/>
                </a:solidFill>
              </a:rPr>
              <a:t>s</a:t>
            </a:r>
            <a:r>
              <a:rPr dirty="0" sz="5400" spc="-40">
                <a:solidFill>
                  <a:srgbClr val="000080"/>
                </a:solidFill>
              </a:rPr>
              <a:t> </a:t>
            </a:r>
            <a:r>
              <a:rPr dirty="0" sz="5400" spc="310">
                <a:solidFill>
                  <a:srgbClr val="000080"/>
                </a:solidFill>
              </a:rPr>
              <a:t>S</a:t>
            </a:r>
            <a:r>
              <a:rPr cap="small" dirty="0" sz="5400" spc="210">
                <a:solidFill>
                  <a:srgbClr val="000080"/>
                </a:solidFill>
              </a:rPr>
              <a:t>ocia</a:t>
            </a:r>
            <a:r>
              <a:rPr cap="small" dirty="0" sz="5400" spc="215">
                <a:solidFill>
                  <a:srgbClr val="000080"/>
                </a:solidFill>
              </a:rPr>
              <a:t>l</a:t>
            </a:r>
            <a:r>
              <a:rPr dirty="0" sz="5400" spc="-20">
                <a:solidFill>
                  <a:srgbClr val="000080"/>
                </a:solidFill>
              </a:rPr>
              <a:t> </a:t>
            </a:r>
            <a:r>
              <a:rPr dirty="0" sz="5400" spc="20">
                <a:solidFill>
                  <a:srgbClr val="000080"/>
                </a:solidFill>
              </a:rPr>
              <a:t>F</a:t>
            </a:r>
            <a:r>
              <a:rPr cap="small" dirty="0" sz="5400" spc="180">
                <a:solidFill>
                  <a:srgbClr val="000080"/>
                </a:solidFill>
              </a:rPr>
              <a:t>ootprint</a:t>
            </a:r>
            <a:endParaRPr sz="5400">
              <a:solidFill>
                <a:srgbClr val="000080"/>
              </a:solidFill>
            </a:endParaRPr>
          </a:p>
        </p:txBody>
      </p:sp>
      <p:sp>
        <p:nvSpPr>
          <p:cNvPr id="1048664" name="object 3"/>
          <p:cNvSpPr txBox="1"/>
          <p:nvPr/>
        </p:nvSpPr>
        <p:spPr>
          <a:xfrm>
            <a:off x="916939" y="1720111"/>
            <a:ext cx="7161264" cy="4963541"/>
          </a:xfrm>
          <a:prstGeom prst="rect"/>
        </p:spPr>
        <p:txBody>
          <a:bodyPr bIns="0" lIns="0" rIns="0" rtlCol="0" tIns="97790" vert="horz" wrap="square">
            <a:spAutoFit/>
          </a:bodyPr>
          <a:p>
            <a:pPr indent="-228600" marL="2413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algn="l" pos="241300"/>
              </a:tabLst>
            </a:pPr>
            <a:r>
              <a:rPr dirty="0" sz="2800" spc="65">
                <a:latin typeface="Georgia"/>
                <a:cs typeface="Georgia"/>
              </a:rPr>
              <a:t>H</a:t>
            </a:r>
            <a:r>
              <a:rPr cap="small" dirty="0" sz="2800" spc="65">
                <a:latin typeface="Georgia"/>
                <a:cs typeface="Georgia"/>
              </a:rPr>
              <a:t>iring</a:t>
            </a:r>
            <a:r>
              <a:rPr dirty="0" sz="2800" spc="15">
                <a:latin typeface="Georgia"/>
                <a:cs typeface="Georgia"/>
              </a:rPr>
              <a:t> </a:t>
            </a:r>
            <a:r>
              <a:rPr cap="small" dirty="0" sz="2800" spc="315">
                <a:latin typeface="Georgia"/>
                <a:cs typeface="Georgia"/>
              </a:rPr>
              <a:t>local</a:t>
            </a:r>
            <a:endParaRPr sz="2800">
              <a:latin typeface="Georgia"/>
              <a:cs typeface="Georgia"/>
            </a:endParaRPr>
          </a:p>
          <a:p>
            <a:pPr indent="-228600" marL="2413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algn="l" pos="241300"/>
              </a:tabLst>
            </a:pPr>
            <a:r>
              <a:rPr dirty="0" sz="2800" spc="80">
                <a:latin typeface="Georgia"/>
                <a:cs typeface="Georgia"/>
              </a:rPr>
              <a:t>T</a:t>
            </a:r>
            <a:r>
              <a:rPr cap="small" dirty="0" sz="2800" spc="80">
                <a:latin typeface="Georgia"/>
                <a:cs typeface="Georgia"/>
              </a:rPr>
              <a:t>rain</a:t>
            </a:r>
            <a:r>
              <a:rPr dirty="0" sz="2800" spc="30">
                <a:latin typeface="Georgia"/>
                <a:cs typeface="Georgia"/>
              </a:rPr>
              <a:t> </a:t>
            </a:r>
            <a:r>
              <a:rPr cap="small" dirty="0" sz="2800" spc="145">
                <a:latin typeface="Georgia"/>
                <a:cs typeface="Georgia"/>
              </a:rPr>
              <a:t>the</a:t>
            </a:r>
            <a:r>
              <a:rPr dirty="0" sz="2800" spc="20">
                <a:latin typeface="Georgia"/>
                <a:cs typeface="Georgia"/>
              </a:rPr>
              <a:t> </a:t>
            </a:r>
            <a:r>
              <a:rPr cap="small" dirty="0" sz="2800" spc="160">
                <a:latin typeface="Georgia"/>
                <a:cs typeface="Georgia"/>
              </a:rPr>
              <a:t>trainer</a:t>
            </a:r>
            <a:endParaRPr sz="2800">
              <a:latin typeface="Georgia"/>
              <a:cs typeface="Georgia"/>
            </a:endParaRPr>
          </a:p>
          <a:p>
            <a:pPr indent="-228600" marL="2413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algn="l" pos="241300"/>
              </a:tabLst>
            </a:pPr>
            <a:r>
              <a:rPr dirty="0" sz="2800" spc="175">
                <a:latin typeface="Georgia"/>
                <a:cs typeface="Georgia"/>
              </a:rPr>
              <a:t>P</a:t>
            </a:r>
            <a:r>
              <a:rPr cap="small" dirty="0" sz="2800" spc="175">
                <a:latin typeface="Georgia"/>
                <a:cs typeface="Georgia"/>
              </a:rPr>
              <a:t>hilanthropy</a:t>
            </a:r>
            <a:endParaRPr sz="2800">
              <a:latin typeface="Georgia"/>
              <a:cs typeface="Georgia"/>
            </a:endParaRPr>
          </a:p>
          <a:p>
            <a:pPr indent="-228600" marL="2413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algn="l" pos="241300"/>
              </a:tabLst>
            </a:pPr>
            <a:r>
              <a:rPr dirty="0" sz="2800" spc="295">
                <a:latin typeface="Georgia"/>
                <a:cs typeface="Georgia"/>
              </a:rPr>
              <a:t>S</a:t>
            </a:r>
            <a:r>
              <a:rPr cap="small" dirty="0" sz="2800" spc="295">
                <a:latin typeface="Georgia"/>
                <a:cs typeface="Georgia"/>
              </a:rPr>
              <a:t>upport</a:t>
            </a:r>
            <a:r>
              <a:rPr dirty="0" sz="2800" spc="25">
                <a:latin typeface="Georgia"/>
                <a:cs typeface="Georgia"/>
              </a:rPr>
              <a:t> </a:t>
            </a:r>
            <a:r>
              <a:rPr cap="small" dirty="0" sz="2800" spc="315">
                <a:latin typeface="Georgia"/>
                <a:cs typeface="Georgia"/>
              </a:rPr>
              <a:t>local</a:t>
            </a:r>
            <a:r>
              <a:rPr dirty="0" sz="2800" spc="30">
                <a:latin typeface="Georgia"/>
                <a:cs typeface="Georgia"/>
              </a:rPr>
              <a:t> </a:t>
            </a:r>
            <a:r>
              <a:rPr cap="small" dirty="0" sz="2800" spc="225">
                <a:latin typeface="Georgia"/>
                <a:cs typeface="Georgia"/>
              </a:rPr>
              <a:t>and</a:t>
            </a:r>
            <a:r>
              <a:rPr dirty="0" sz="2800" spc="30">
                <a:latin typeface="Georgia"/>
                <a:cs typeface="Georgia"/>
              </a:rPr>
              <a:t> </a:t>
            </a:r>
            <a:r>
              <a:rPr cap="small" dirty="0" sz="2800" spc="280">
                <a:latin typeface="Georgia"/>
                <a:cs typeface="Georgia"/>
              </a:rPr>
              <a:t>global</a:t>
            </a:r>
            <a:r>
              <a:rPr dirty="0" sz="2800" spc="35">
                <a:latin typeface="Georgia"/>
                <a:cs typeface="Georgia"/>
              </a:rPr>
              <a:t> </a:t>
            </a:r>
            <a:r>
              <a:rPr cap="small" dirty="0" sz="2800" spc="335">
                <a:latin typeface="Georgia"/>
                <a:cs typeface="Georgia"/>
              </a:rPr>
              <a:t>causes</a:t>
            </a:r>
            <a:endParaRPr sz="2800">
              <a:latin typeface="Georgia"/>
              <a:cs typeface="Georgia"/>
            </a:endParaRPr>
          </a:p>
          <a:p>
            <a:pPr indent="-228600" marL="2413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algn="l" pos="241300"/>
              </a:tabLst>
            </a:pPr>
            <a:r>
              <a:rPr dirty="0" sz="2800" spc="150">
                <a:latin typeface="Georgia"/>
                <a:cs typeface="Georgia"/>
              </a:rPr>
              <a:t>S</a:t>
            </a:r>
            <a:r>
              <a:rPr cap="small" dirty="0" sz="2800" spc="150">
                <a:latin typeface="Georgia"/>
                <a:cs typeface="Georgia"/>
              </a:rPr>
              <a:t>ustainability</a:t>
            </a:r>
            <a:endParaRPr sz="2800">
              <a:latin typeface="Georgia"/>
              <a:cs typeface="Georgia"/>
            </a:endParaRPr>
          </a:p>
          <a:p>
            <a:pPr indent="-228600" marL="2413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algn="l" pos="241300"/>
              </a:tabLst>
            </a:pPr>
            <a:r>
              <a:rPr dirty="0" sz="2800" spc="155">
                <a:latin typeface="Georgia"/>
                <a:cs typeface="Georgia"/>
              </a:rPr>
              <a:t>E</a:t>
            </a:r>
            <a:r>
              <a:rPr cap="small" dirty="0" sz="2800" spc="155">
                <a:latin typeface="Georgia"/>
                <a:cs typeface="Georgia"/>
              </a:rPr>
              <a:t>nvironmentally</a:t>
            </a:r>
            <a:r>
              <a:rPr dirty="0" sz="2800" spc="50">
                <a:latin typeface="Georgia"/>
                <a:cs typeface="Georgia"/>
              </a:rPr>
              <a:t> </a:t>
            </a:r>
            <a:r>
              <a:rPr cap="small" dirty="0" sz="2800" spc="140">
                <a:latin typeface="Georgia"/>
                <a:cs typeface="Georgia"/>
              </a:rPr>
              <a:t>friendly</a:t>
            </a:r>
            <a:endParaRPr sz="2800">
              <a:latin typeface="Georgia"/>
              <a:cs typeface="Georgia"/>
            </a:endParaRPr>
          </a:p>
          <a:p>
            <a:pPr indent="-228600" marL="241300" marR="5080">
              <a:lnSpc>
                <a:spcPts val="3020"/>
              </a:lnSpc>
              <a:spcBef>
                <a:spcPts val="1045"/>
              </a:spcBef>
              <a:buFont typeface="Arial MT"/>
              <a:buChar char="•"/>
              <a:tabLst>
                <a:tab algn="l" pos="241300"/>
              </a:tabLst>
            </a:pPr>
            <a:r>
              <a:rPr dirty="0" sz="2800" spc="254">
                <a:latin typeface="Georgia"/>
                <a:cs typeface="Georgia"/>
              </a:rPr>
              <a:t>C</a:t>
            </a:r>
            <a:r>
              <a:rPr cap="small" dirty="0" sz="2800" spc="254">
                <a:latin typeface="Georgia"/>
                <a:cs typeface="Georgia"/>
              </a:rPr>
              <a:t>reate</a:t>
            </a:r>
            <a:r>
              <a:rPr dirty="0" sz="2800" spc="70">
                <a:latin typeface="Georgia"/>
                <a:cs typeface="Georgia"/>
              </a:rPr>
              <a:t> </a:t>
            </a:r>
            <a:r>
              <a:rPr cap="small" dirty="0" sz="2800" spc="225">
                <a:latin typeface="Georgia"/>
                <a:cs typeface="Georgia"/>
              </a:rPr>
              <a:t>and</a:t>
            </a:r>
            <a:r>
              <a:rPr dirty="0" sz="2800" spc="40">
                <a:latin typeface="Georgia"/>
                <a:cs typeface="Georgia"/>
              </a:rPr>
              <a:t> </a:t>
            </a:r>
            <a:r>
              <a:rPr cap="small" dirty="0" sz="2800" spc="290">
                <a:latin typeface="Georgia"/>
                <a:cs typeface="Georgia"/>
              </a:rPr>
              <a:t>foster</a:t>
            </a:r>
            <a:r>
              <a:rPr dirty="0" sz="2800" spc="60">
                <a:latin typeface="Georgia"/>
                <a:cs typeface="Georgia"/>
              </a:rPr>
              <a:t> </a:t>
            </a:r>
            <a:r>
              <a:rPr cap="small" dirty="0" sz="2800" spc="254">
                <a:latin typeface="Georgia"/>
                <a:cs typeface="Georgia"/>
              </a:rPr>
              <a:t>new</a:t>
            </a:r>
            <a:r>
              <a:rPr dirty="0" sz="2800" spc="45">
                <a:latin typeface="Georgia"/>
                <a:cs typeface="Georgia"/>
              </a:rPr>
              <a:t> </a:t>
            </a:r>
            <a:r>
              <a:rPr cap="small" dirty="0" sz="2800" spc="195">
                <a:latin typeface="Georgia"/>
                <a:cs typeface="Georgia"/>
              </a:rPr>
              <a:t>relationships</a:t>
            </a:r>
            <a:r>
              <a:rPr dirty="0" sz="2800" spc="80">
                <a:latin typeface="Georgia"/>
                <a:cs typeface="Georgia"/>
              </a:rPr>
              <a:t> </a:t>
            </a:r>
            <a:r>
              <a:rPr cap="small" dirty="0" sz="2800" spc="254">
                <a:latin typeface="Georgia"/>
                <a:cs typeface="Georgia"/>
              </a:rPr>
              <a:t>among</a:t>
            </a:r>
            <a:r>
              <a:rPr dirty="0" sz="2800" spc="45">
                <a:latin typeface="Georgia"/>
                <a:cs typeface="Georgia"/>
              </a:rPr>
              <a:t> </a:t>
            </a:r>
            <a:r>
              <a:rPr cap="small" dirty="0" sz="2800" spc="195">
                <a:latin typeface="Georgia"/>
                <a:cs typeface="Georgia"/>
              </a:rPr>
              <a:t>key </a:t>
            </a:r>
            <a:r>
              <a:rPr dirty="0" sz="2800" spc="-660">
                <a:latin typeface="Georgia"/>
                <a:cs typeface="Georgia"/>
              </a:rPr>
              <a:t> </a:t>
            </a:r>
            <a:r>
              <a:rPr cap="small" dirty="0" sz="2800" spc="235">
                <a:latin typeface="Georgia"/>
                <a:cs typeface="Georgia"/>
              </a:rPr>
              <a:t>stakeholders</a:t>
            </a:r>
            <a:endParaRPr sz="2800">
              <a:latin typeface="Georgia"/>
              <a:cs typeface="Georgia"/>
            </a:endParaRPr>
          </a:p>
        </p:txBody>
      </p:sp>
      <p:pic>
        <p:nvPicPr>
          <p:cNvPr id="2097171" name="object 4"/>
          <p:cNvPicPr>
            <a:picLocks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636896" y="4958998"/>
            <a:ext cx="4261104" cy="171297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Corporate Social Responsibility</dc:title>
  <dc:creator>Sheyla Pierre</dc:creator>
  <dcterms:created xsi:type="dcterms:W3CDTF">2022-11-11T17:09:13Z</dcterms:created>
  <dcterms:modified xsi:type="dcterms:W3CDTF">2022-11-11T21:44:55Z</dcterms:modified>
</cp:coreProperties>
</file>